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embeddings/oleObject1.bin" ContentType="application/vnd.openxmlformats-officedocument.oleObject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Default Extension="wmf" ContentType="image/x-wmf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vml" ContentType="application/vnd.openxmlformats-officedocument.vmlDrawing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sldIdLst>
    <p:sldId id="257" r:id="rId2"/>
    <p:sldId id="258" r:id="rId3"/>
    <p:sldId id="266" r:id="rId4"/>
    <p:sldId id="275" r:id="rId5"/>
    <p:sldId id="263" r:id="rId6"/>
    <p:sldId id="264" r:id="rId7"/>
    <p:sldId id="262" r:id="rId8"/>
    <p:sldId id="261" r:id="rId9"/>
    <p:sldId id="268" r:id="rId10"/>
    <p:sldId id="269" r:id="rId11"/>
    <p:sldId id="270" r:id="rId12"/>
    <p:sldId id="271" r:id="rId13"/>
    <p:sldId id="274" r:id="rId14"/>
    <p:sldId id="273" r:id="rId15"/>
    <p:sldId id="267" r:id="rId16"/>
    <p:sldId id="272" r:id="rId17"/>
  </p:sldIdLst>
  <p:sldSz cx="9144000" cy="6858000" type="screen4x3"/>
  <p:notesSz cx="7077075" cy="9051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horzBarState="maximized">
    <p:restoredLeft sz="13603" autoAdjust="0"/>
    <p:restoredTop sz="94660"/>
  </p:normalViewPr>
  <p:slideViewPr>
    <p:cSldViewPr>
      <p:cViewPr varScale="1">
        <p:scale>
          <a:sx n="159" d="100"/>
          <a:sy n="159" d="100"/>
        </p:scale>
        <p:origin x="-10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5D2F-EDC2-4D84-92CA-FA3EF1021D87}" type="datetimeFigureOut">
              <a:rPr lang="en-US" smtClean="0"/>
              <a:pPr/>
              <a:t>4/25/17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54D3D-BE12-4913-A37E-59D9165D4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5D2F-EDC2-4D84-92CA-FA3EF1021D87}" type="datetimeFigureOut">
              <a:rPr lang="en-US" smtClean="0"/>
              <a:pPr/>
              <a:t>4/25/17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54D3D-BE12-4913-A37E-59D9165D4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5D2F-EDC2-4D84-92CA-FA3EF1021D87}" type="datetimeFigureOut">
              <a:rPr lang="en-US" smtClean="0"/>
              <a:pPr/>
              <a:t>4/25/17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54D3D-BE12-4913-A37E-59D9165D4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5D2F-EDC2-4D84-92CA-FA3EF1021D87}" type="datetimeFigureOut">
              <a:rPr lang="en-US" smtClean="0"/>
              <a:pPr/>
              <a:t>4/25/17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54D3D-BE12-4913-A37E-59D9165D4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5D2F-EDC2-4D84-92CA-FA3EF1021D87}" type="datetimeFigureOut">
              <a:rPr lang="en-US" smtClean="0"/>
              <a:pPr/>
              <a:t>4/25/17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54D3D-BE12-4913-A37E-59D9165D4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5D2F-EDC2-4D84-92CA-FA3EF1021D87}" type="datetimeFigureOut">
              <a:rPr lang="en-US" smtClean="0"/>
              <a:pPr/>
              <a:t>4/25/17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54D3D-BE12-4913-A37E-59D9165D4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5D2F-EDC2-4D84-92CA-FA3EF1021D87}" type="datetimeFigureOut">
              <a:rPr lang="en-US" smtClean="0"/>
              <a:pPr/>
              <a:t>4/25/17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54D3D-BE12-4913-A37E-59D9165D4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5D2F-EDC2-4D84-92CA-FA3EF1021D87}" type="datetimeFigureOut">
              <a:rPr lang="en-US" smtClean="0"/>
              <a:pPr/>
              <a:t>4/25/17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54D3D-BE12-4913-A37E-59D9165D4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5D2F-EDC2-4D84-92CA-FA3EF1021D87}" type="datetimeFigureOut">
              <a:rPr lang="en-US" smtClean="0"/>
              <a:pPr/>
              <a:t>4/25/17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54D3D-BE12-4913-A37E-59D9165D4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5D2F-EDC2-4D84-92CA-FA3EF1021D87}" type="datetimeFigureOut">
              <a:rPr lang="en-US" smtClean="0"/>
              <a:pPr/>
              <a:t>4/25/17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54D3D-BE12-4913-A37E-59D9165D4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5D2F-EDC2-4D84-92CA-FA3EF1021D87}" type="datetimeFigureOut">
              <a:rPr lang="en-US" smtClean="0"/>
              <a:pPr/>
              <a:t>4/25/17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54D3D-BE12-4913-A37E-59D9165D4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D5D2F-EDC2-4D84-92CA-FA3EF1021D87}" type="datetimeFigureOut">
              <a:rPr lang="en-US" smtClean="0"/>
              <a:pPr/>
              <a:t>4/25/17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54D3D-BE12-4913-A37E-59D9165D4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Relationship Id="rId3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5" Type="http://schemas.openxmlformats.org/officeDocument/2006/relationships/image" Target="../media/image33.jpeg"/><Relationship Id="rId6" Type="http://schemas.openxmlformats.org/officeDocument/2006/relationships/image" Target="../media/image34.jpeg"/><Relationship Id="rId7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jpeg"/><Relationship Id="rId6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5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0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Fabulous!</a:t>
            </a:r>
            <a:br>
              <a:rPr lang="en-US" sz="4000" b="1" dirty="0" smtClean="0"/>
            </a:br>
            <a:r>
              <a:rPr lang="en-US" sz="4000" b="1" dirty="0" smtClean="0"/>
              <a:t>Fast!              Fun!</a:t>
            </a: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066800"/>
            <a:ext cx="6400800" cy="1066800"/>
          </a:xfrm>
        </p:spPr>
        <p:txBody>
          <a:bodyPr>
            <a:norm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</a:rPr>
              <a:t>P</a:t>
            </a:r>
            <a:r>
              <a:rPr lang="en-US" sz="5400" b="1" dirty="0" smtClean="0">
                <a:solidFill>
                  <a:srgbClr val="FFC000"/>
                </a:solidFill>
              </a:rPr>
              <a:t>l</a:t>
            </a:r>
            <a:r>
              <a:rPr lang="en-US" sz="5400" b="1" dirty="0" smtClean="0">
                <a:solidFill>
                  <a:srgbClr val="00B050"/>
                </a:solidFill>
              </a:rPr>
              <a:t>a</a:t>
            </a:r>
            <a:r>
              <a:rPr lang="en-US" sz="5400" b="1" dirty="0" smtClean="0">
                <a:solidFill>
                  <a:srgbClr val="0070C0"/>
                </a:solidFill>
              </a:rPr>
              <a:t>y</a:t>
            </a:r>
            <a:r>
              <a:rPr lang="en-US" sz="5400" b="1" dirty="0" smtClean="0">
                <a:solidFill>
                  <a:srgbClr val="C00000"/>
                </a:solidFill>
              </a:rPr>
              <a:t>g</a:t>
            </a:r>
            <a:r>
              <a:rPr lang="en-US" sz="5400" b="1" dirty="0" smtClean="0">
                <a:solidFill>
                  <a:srgbClr val="7030A0"/>
                </a:solidFill>
              </a:rPr>
              <a:t>r</a:t>
            </a:r>
            <a:r>
              <a:rPr lang="en-US" sz="5400" b="1" dirty="0" smtClean="0">
                <a:solidFill>
                  <a:schemeClr val="accent6">
                    <a:lumMod val="75000"/>
                  </a:schemeClr>
                </a:solidFill>
              </a:rPr>
              <a:t>o</a:t>
            </a:r>
            <a:r>
              <a:rPr lang="en-US" sz="5400" b="1" dirty="0" smtClean="0">
                <a:solidFill>
                  <a:srgbClr val="002060"/>
                </a:solidFill>
              </a:rPr>
              <a:t>u</a:t>
            </a:r>
            <a:r>
              <a:rPr lang="en-US" sz="5400" b="1" dirty="0" smtClean="0">
                <a:solidFill>
                  <a:schemeClr val="bg2">
                    <a:lumMod val="10000"/>
                  </a:schemeClr>
                </a:solidFill>
              </a:rPr>
              <a:t>n</a:t>
            </a:r>
            <a:r>
              <a:rPr lang="en-US" sz="5400" b="1" dirty="0" smtClean="0">
                <a:solidFill>
                  <a:srgbClr val="00B050"/>
                </a:solidFill>
              </a:rPr>
              <a:t>d</a:t>
            </a:r>
            <a:r>
              <a:rPr lang="en-US" sz="5400" b="1" dirty="0" smtClean="0"/>
              <a:t> </a:t>
            </a:r>
            <a:r>
              <a:rPr lang="en-US" sz="5400" b="1" dirty="0" smtClean="0">
                <a:solidFill>
                  <a:srgbClr val="7030A0"/>
                </a:solidFill>
              </a:rPr>
              <a:t>M</a:t>
            </a:r>
            <a:r>
              <a:rPr lang="en-US" sz="5400" b="1" dirty="0" smtClean="0">
                <a:solidFill>
                  <a:schemeClr val="accent6">
                    <a:lumMod val="75000"/>
                  </a:schemeClr>
                </a:solidFill>
              </a:rPr>
              <a:t>a</a:t>
            </a:r>
            <a:r>
              <a:rPr lang="en-US" sz="5400" b="1" dirty="0" smtClean="0">
                <a:solidFill>
                  <a:srgbClr val="FF0000"/>
                </a:solidFill>
              </a:rPr>
              <a:t>p</a:t>
            </a:r>
            <a:r>
              <a:rPr lang="en-US" sz="5400" b="1" dirty="0" smtClean="0">
                <a:solidFill>
                  <a:srgbClr val="002060"/>
                </a:solidFill>
              </a:rPr>
              <a:t>s</a:t>
            </a:r>
            <a:endParaRPr lang="en-US" sz="5400" b="1" dirty="0">
              <a:solidFill>
                <a:srgbClr val="002060"/>
              </a:solidFill>
            </a:endParaRPr>
          </a:p>
        </p:txBody>
      </p:sp>
      <p:grpSp>
        <p:nvGrpSpPr>
          <p:cNvPr id="5" name="Group 128"/>
          <p:cNvGrpSpPr>
            <a:grpSpLocks/>
          </p:cNvGrpSpPr>
          <p:nvPr/>
        </p:nvGrpSpPr>
        <p:grpSpPr bwMode="auto">
          <a:xfrm>
            <a:off x="1066800" y="3733800"/>
            <a:ext cx="3505200" cy="2438400"/>
            <a:chOff x="624" y="1392"/>
            <a:chExt cx="2940" cy="1934"/>
          </a:xfrm>
        </p:grpSpPr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3355" y="1392"/>
              <a:ext cx="209" cy="335"/>
            </a:xfrm>
            <a:custGeom>
              <a:avLst/>
              <a:gdLst/>
              <a:ahLst/>
              <a:cxnLst>
                <a:cxn ang="0">
                  <a:pos x="0" y="188"/>
                </a:cxn>
                <a:cxn ang="0">
                  <a:pos x="56" y="325"/>
                </a:cxn>
                <a:cxn ang="0">
                  <a:pos x="74" y="334"/>
                </a:cxn>
                <a:cxn ang="0">
                  <a:pos x="88" y="279"/>
                </a:cxn>
                <a:cxn ang="0">
                  <a:pos x="208" y="149"/>
                </a:cxn>
                <a:cxn ang="0">
                  <a:pos x="197" y="120"/>
                </a:cxn>
                <a:cxn ang="0">
                  <a:pos x="179" y="129"/>
                </a:cxn>
                <a:cxn ang="0">
                  <a:pos x="156" y="100"/>
                </a:cxn>
                <a:cxn ang="0">
                  <a:pos x="127" y="23"/>
                </a:cxn>
                <a:cxn ang="0">
                  <a:pos x="124" y="11"/>
                </a:cxn>
                <a:cxn ang="0">
                  <a:pos x="76" y="0"/>
                </a:cxn>
                <a:cxn ang="0">
                  <a:pos x="71" y="8"/>
                </a:cxn>
                <a:cxn ang="0">
                  <a:pos x="62" y="11"/>
                </a:cxn>
                <a:cxn ang="0">
                  <a:pos x="42" y="11"/>
                </a:cxn>
                <a:cxn ang="0">
                  <a:pos x="18" y="65"/>
                </a:cxn>
                <a:cxn ang="0">
                  <a:pos x="18" y="68"/>
                </a:cxn>
                <a:cxn ang="0">
                  <a:pos x="24" y="79"/>
                </a:cxn>
                <a:cxn ang="0">
                  <a:pos x="18" y="114"/>
                </a:cxn>
                <a:cxn ang="0">
                  <a:pos x="27" y="126"/>
                </a:cxn>
                <a:cxn ang="0">
                  <a:pos x="0" y="188"/>
                </a:cxn>
              </a:cxnLst>
              <a:rect l="0" t="0" r="r" b="b"/>
              <a:pathLst>
                <a:path w="209" h="335">
                  <a:moveTo>
                    <a:pt x="0" y="188"/>
                  </a:moveTo>
                  <a:lnTo>
                    <a:pt x="56" y="325"/>
                  </a:lnTo>
                  <a:lnTo>
                    <a:pt x="74" y="334"/>
                  </a:lnTo>
                  <a:lnTo>
                    <a:pt x="88" y="279"/>
                  </a:lnTo>
                  <a:lnTo>
                    <a:pt x="208" y="149"/>
                  </a:lnTo>
                  <a:lnTo>
                    <a:pt x="197" y="120"/>
                  </a:lnTo>
                  <a:lnTo>
                    <a:pt x="179" y="129"/>
                  </a:lnTo>
                  <a:lnTo>
                    <a:pt x="156" y="100"/>
                  </a:lnTo>
                  <a:lnTo>
                    <a:pt x="127" y="23"/>
                  </a:lnTo>
                  <a:lnTo>
                    <a:pt x="124" y="11"/>
                  </a:lnTo>
                  <a:lnTo>
                    <a:pt x="76" y="0"/>
                  </a:lnTo>
                  <a:lnTo>
                    <a:pt x="71" y="8"/>
                  </a:lnTo>
                  <a:lnTo>
                    <a:pt x="62" y="11"/>
                  </a:lnTo>
                  <a:lnTo>
                    <a:pt x="42" y="11"/>
                  </a:lnTo>
                  <a:lnTo>
                    <a:pt x="18" y="65"/>
                  </a:lnTo>
                  <a:lnTo>
                    <a:pt x="18" y="68"/>
                  </a:lnTo>
                  <a:lnTo>
                    <a:pt x="24" y="79"/>
                  </a:lnTo>
                  <a:lnTo>
                    <a:pt x="18" y="114"/>
                  </a:lnTo>
                  <a:lnTo>
                    <a:pt x="27" y="126"/>
                  </a:lnTo>
                  <a:lnTo>
                    <a:pt x="0" y="188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3355" y="1392"/>
              <a:ext cx="209" cy="335"/>
            </a:xfrm>
            <a:custGeom>
              <a:avLst/>
              <a:gdLst/>
              <a:ahLst/>
              <a:cxnLst>
                <a:cxn ang="0">
                  <a:pos x="0" y="188"/>
                </a:cxn>
                <a:cxn ang="0">
                  <a:pos x="56" y="325"/>
                </a:cxn>
                <a:cxn ang="0">
                  <a:pos x="74" y="334"/>
                </a:cxn>
                <a:cxn ang="0">
                  <a:pos x="88" y="279"/>
                </a:cxn>
                <a:cxn ang="0">
                  <a:pos x="208" y="149"/>
                </a:cxn>
                <a:cxn ang="0">
                  <a:pos x="197" y="120"/>
                </a:cxn>
                <a:cxn ang="0">
                  <a:pos x="179" y="129"/>
                </a:cxn>
                <a:cxn ang="0">
                  <a:pos x="156" y="100"/>
                </a:cxn>
                <a:cxn ang="0">
                  <a:pos x="127" y="23"/>
                </a:cxn>
                <a:cxn ang="0">
                  <a:pos x="124" y="11"/>
                </a:cxn>
                <a:cxn ang="0">
                  <a:pos x="76" y="0"/>
                </a:cxn>
                <a:cxn ang="0">
                  <a:pos x="71" y="8"/>
                </a:cxn>
                <a:cxn ang="0">
                  <a:pos x="62" y="11"/>
                </a:cxn>
                <a:cxn ang="0">
                  <a:pos x="42" y="11"/>
                </a:cxn>
                <a:cxn ang="0">
                  <a:pos x="18" y="65"/>
                </a:cxn>
                <a:cxn ang="0">
                  <a:pos x="18" y="68"/>
                </a:cxn>
                <a:cxn ang="0">
                  <a:pos x="24" y="79"/>
                </a:cxn>
                <a:cxn ang="0">
                  <a:pos x="18" y="114"/>
                </a:cxn>
                <a:cxn ang="0">
                  <a:pos x="27" y="126"/>
                </a:cxn>
                <a:cxn ang="0">
                  <a:pos x="0" y="188"/>
                </a:cxn>
              </a:cxnLst>
              <a:rect l="0" t="0" r="r" b="b"/>
              <a:pathLst>
                <a:path w="209" h="335">
                  <a:moveTo>
                    <a:pt x="0" y="188"/>
                  </a:moveTo>
                  <a:lnTo>
                    <a:pt x="56" y="325"/>
                  </a:lnTo>
                  <a:lnTo>
                    <a:pt x="74" y="334"/>
                  </a:lnTo>
                  <a:lnTo>
                    <a:pt x="88" y="279"/>
                  </a:lnTo>
                  <a:lnTo>
                    <a:pt x="208" y="149"/>
                  </a:lnTo>
                  <a:lnTo>
                    <a:pt x="197" y="120"/>
                  </a:lnTo>
                  <a:lnTo>
                    <a:pt x="179" y="129"/>
                  </a:lnTo>
                  <a:lnTo>
                    <a:pt x="156" y="100"/>
                  </a:lnTo>
                  <a:lnTo>
                    <a:pt x="127" y="23"/>
                  </a:lnTo>
                  <a:lnTo>
                    <a:pt x="124" y="11"/>
                  </a:lnTo>
                  <a:lnTo>
                    <a:pt x="76" y="0"/>
                  </a:lnTo>
                  <a:lnTo>
                    <a:pt x="71" y="8"/>
                  </a:lnTo>
                  <a:lnTo>
                    <a:pt x="62" y="11"/>
                  </a:lnTo>
                  <a:lnTo>
                    <a:pt x="42" y="11"/>
                  </a:lnTo>
                  <a:lnTo>
                    <a:pt x="18" y="65"/>
                  </a:lnTo>
                  <a:lnTo>
                    <a:pt x="18" y="68"/>
                  </a:lnTo>
                  <a:lnTo>
                    <a:pt x="24" y="79"/>
                  </a:lnTo>
                  <a:lnTo>
                    <a:pt x="18" y="114"/>
                  </a:lnTo>
                  <a:lnTo>
                    <a:pt x="27" y="126"/>
                  </a:lnTo>
                  <a:lnTo>
                    <a:pt x="0" y="188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334" y="1580"/>
              <a:ext cx="95" cy="204"/>
            </a:xfrm>
            <a:custGeom>
              <a:avLst/>
              <a:gdLst/>
              <a:ahLst/>
              <a:cxnLst>
                <a:cxn ang="0">
                  <a:pos x="88" y="161"/>
                </a:cxn>
                <a:cxn ang="0">
                  <a:pos x="71" y="182"/>
                </a:cxn>
                <a:cxn ang="0">
                  <a:pos x="12" y="203"/>
                </a:cxn>
                <a:cxn ang="0">
                  <a:pos x="0" y="118"/>
                </a:cxn>
                <a:cxn ang="0">
                  <a:pos x="3" y="115"/>
                </a:cxn>
                <a:cxn ang="0">
                  <a:pos x="12" y="58"/>
                </a:cxn>
                <a:cxn ang="0">
                  <a:pos x="12" y="6"/>
                </a:cxn>
                <a:cxn ang="0">
                  <a:pos x="20" y="0"/>
                </a:cxn>
                <a:cxn ang="0">
                  <a:pos x="77" y="138"/>
                </a:cxn>
                <a:cxn ang="0">
                  <a:pos x="94" y="147"/>
                </a:cxn>
                <a:cxn ang="0">
                  <a:pos x="88" y="161"/>
                </a:cxn>
              </a:cxnLst>
              <a:rect l="0" t="0" r="r" b="b"/>
              <a:pathLst>
                <a:path w="95" h="204">
                  <a:moveTo>
                    <a:pt x="88" y="161"/>
                  </a:moveTo>
                  <a:lnTo>
                    <a:pt x="71" y="182"/>
                  </a:lnTo>
                  <a:lnTo>
                    <a:pt x="12" y="203"/>
                  </a:lnTo>
                  <a:lnTo>
                    <a:pt x="0" y="118"/>
                  </a:lnTo>
                  <a:lnTo>
                    <a:pt x="3" y="115"/>
                  </a:lnTo>
                  <a:lnTo>
                    <a:pt x="12" y="58"/>
                  </a:lnTo>
                  <a:lnTo>
                    <a:pt x="12" y="6"/>
                  </a:lnTo>
                  <a:lnTo>
                    <a:pt x="20" y="0"/>
                  </a:lnTo>
                  <a:lnTo>
                    <a:pt x="77" y="138"/>
                  </a:lnTo>
                  <a:lnTo>
                    <a:pt x="94" y="147"/>
                  </a:lnTo>
                  <a:lnTo>
                    <a:pt x="88" y="161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3334" y="1580"/>
              <a:ext cx="95" cy="204"/>
            </a:xfrm>
            <a:custGeom>
              <a:avLst/>
              <a:gdLst/>
              <a:ahLst/>
              <a:cxnLst>
                <a:cxn ang="0">
                  <a:pos x="88" y="161"/>
                </a:cxn>
                <a:cxn ang="0">
                  <a:pos x="71" y="182"/>
                </a:cxn>
                <a:cxn ang="0">
                  <a:pos x="12" y="203"/>
                </a:cxn>
                <a:cxn ang="0">
                  <a:pos x="0" y="118"/>
                </a:cxn>
                <a:cxn ang="0">
                  <a:pos x="3" y="115"/>
                </a:cxn>
                <a:cxn ang="0">
                  <a:pos x="12" y="58"/>
                </a:cxn>
                <a:cxn ang="0">
                  <a:pos x="12" y="6"/>
                </a:cxn>
                <a:cxn ang="0">
                  <a:pos x="20" y="0"/>
                </a:cxn>
                <a:cxn ang="0">
                  <a:pos x="77" y="138"/>
                </a:cxn>
                <a:cxn ang="0">
                  <a:pos x="94" y="147"/>
                </a:cxn>
                <a:cxn ang="0">
                  <a:pos x="88" y="161"/>
                </a:cxn>
              </a:cxnLst>
              <a:rect l="0" t="0" r="r" b="b"/>
              <a:pathLst>
                <a:path w="95" h="204">
                  <a:moveTo>
                    <a:pt x="88" y="161"/>
                  </a:moveTo>
                  <a:lnTo>
                    <a:pt x="71" y="182"/>
                  </a:lnTo>
                  <a:lnTo>
                    <a:pt x="12" y="203"/>
                  </a:lnTo>
                  <a:lnTo>
                    <a:pt x="0" y="118"/>
                  </a:lnTo>
                  <a:lnTo>
                    <a:pt x="3" y="115"/>
                  </a:lnTo>
                  <a:lnTo>
                    <a:pt x="12" y="58"/>
                  </a:lnTo>
                  <a:lnTo>
                    <a:pt x="12" y="6"/>
                  </a:lnTo>
                  <a:lnTo>
                    <a:pt x="20" y="0"/>
                  </a:lnTo>
                  <a:lnTo>
                    <a:pt x="77" y="138"/>
                  </a:lnTo>
                  <a:lnTo>
                    <a:pt x="94" y="147"/>
                  </a:lnTo>
                  <a:lnTo>
                    <a:pt x="88" y="161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3252" y="1586"/>
              <a:ext cx="95" cy="206"/>
            </a:xfrm>
            <a:custGeom>
              <a:avLst/>
              <a:gdLst/>
              <a:ahLst/>
              <a:cxnLst>
                <a:cxn ang="0">
                  <a:pos x="82" y="23"/>
                </a:cxn>
                <a:cxn ang="0">
                  <a:pos x="0" y="52"/>
                </a:cxn>
                <a:cxn ang="0">
                  <a:pos x="62" y="205"/>
                </a:cxn>
                <a:cxn ang="0">
                  <a:pos x="94" y="196"/>
                </a:cxn>
                <a:cxn ang="0">
                  <a:pos x="82" y="111"/>
                </a:cxn>
                <a:cxn ang="0">
                  <a:pos x="85" y="108"/>
                </a:cxn>
                <a:cxn ang="0">
                  <a:pos x="94" y="52"/>
                </a:cxn>
                <a:cxn ang="0">
                  <a:pos x="94" y="37"/>
                </a:cxn>
                <a:cxn ang="0">
                  <a:pos x="91" y="0"/>
                </a:cxn>
                <a:cxn ang="0">
                  <a:pos x="82" y="23"/>
                </a:cxn>
              </a:cxnLst>
              <a:rect l="0" t="0" r="r" b="b"/>
              <a:pathLst>
                <a:path w="95" h="206">
                  <a:moveTo>
                    <a:pt x="82" y="23"/>
                  </a:moveTo>
                  <a:lnTo>
                    <a:pt x="0" y="52"/>
                  </a:lnTo>
                  <a:lnTo>
                    <a:pt x="62" y="205"/>
                  </a:lnTo>
                  <a:lnTo>
                    <a:pt x="94" y="196"/>
                  </a:lnTo>
                  <a:lnTo>
                    <a:pt x="82" y="111"/>
                  </a:lnTo>
                  <a:lnTo>
                    <a:pt x="85" y="108"/>
                  </a:lnTo>
                  <a:lnTo>
                    <a:pt x="94" y="52"/>
                  </a:lnTo>
                  <a:lnTo>
                    <a:pt x="94" y="37"/>
                  </a:lnTo>
                  <a:lnTo>
                    <a:pt x="91" y="0"/>
                  </a:lnTo>
                  <a:lnTo>
                    <a:pt x="82" y="23"/>
                  </a:lnTo>
                </a:path>
              </a:pathLst>
            </a:custGeom>
            <a:solidFill>
              <a:srgbClr val="C032C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3252" y="1586"/>
              <a:ext cx="95" cy="206"/>
            </a:xfrm>
            <a:custGeom>
              <a:avLst/>
              <a:gdLst/>
              <a:ahLst/>
              <a:cxnLst>
                <a:cxn ang="0">
                  <a:pos x="82" y="23"/>
                </a:cxn>
                <a:cxn ang="0">
                  <a:pos x="0" y="52"/>
                </a:cxn>
                <a:cxn ang="0">
                  <a:pos x="62" y="205"/>
                </a:cxn>
                <a:cxn ang="0">
                  <a:pos x="94" y="196"/>
                </a:cxn>
                <a:cxn ang="0">
                  <a:pos x="82" y="111"/>
                </a:cxn>
                <a:cxn ang="0">
                  <a:pos x="85" y="108"/>
                </a:cxn>
                <a:cxn ang="0">
                  <a:pos x="94" y="52"/>
                </a:cxn>
                <a:cxn ang="0">
                  <a:pos x="94" y="37"/>
                </a:cxn>
                <a:cxn ang="0">
                  <a:pos x="91" y="0"/>
                </a:cxn>
                <a:cxn ang="0">
                  <a:pos x="82" y="23"/>
                </a:cxn>
              </a:cxnLst>
              <a:rect l="0" t="0" r="r" b="b"/>
              <a:pathLst>
                <a:path w="95" h="206">
                  <a:moveTo>
                    <a:pt x="82" y="23"/>
                  </a:moveTo>
                  <a:lnTo>
                    <a:pt x="0" y="52"/>
                  </a:lnTo>
                  <a:lnTo>
                    <a:pt x="62" y="205"/>
                  </a:lnTo>
                  <a:lnTo>
                    <a:pt x="94" y="196"/>
                  </a:lnTo>
                  <a:lnTo>
                    <a:pt x="82" y="111"/>
                  </a:lnTo>
                  <a:lnTo>
                    <a:pt x="85" y="108"/>
                  </a:lnTo>
                  <a:lnTo>
                    <a:pt x="94" y="52"/>
                  </a:lnTo>
                  <a:lnTo>
                    <a:pt x="94" y="37"/>
                  </a:lnTo>
                  <a:lnTo>
                    <a:pt x="91" y="0"/>
                  </a:lnTo>
                  <a:lnTo>
                    <a:pt x="82" y="23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3314" y="1741"/>
              <a:ext cx="189" cy="107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3" y="106"/>
                </a:cxn>
                <a:cxn ang="0">
                  <a:pos x="85" y="77"/>
                </a:cxn>
                <a:cxn ang="0">
                  <a:pos x="105" y="71"/>
                </a:cxn>
                <a:cxn ang="0">
                  <a:pos x="126" y="97"/>
                </a:cxn>
                <a:cxn ang="0">
                  <a:pos x="140" y="86"/>
                </a:cxn>
                <a:cxn ang="0">
                  <a:pos x="155" y="77"/>
                </a:cxn>
                <a:cxn ang="0">
                  <a:pos x="152" y="86"/>
                </a:cxn>
                <a:cxn ang="0">
                  <a:pos x="155" y="91"/>
                </a:cxn>
                <a:cxn ang="0">
                  <a:pos x="170" y="88"/>
                </a:cxn>
                <a:cxn ang="0">
                  <a:pos x="176" y="86"/>
                </a:cxn>
                <a:cxn ang="0">
                  <a:pos x="188" y="59"/>
                </a:cxn>
                <a:cxn ang="0">
                  <a:pos x="173" y="42"/>
                </a:cxn>
                <a:cxn ang="0">
                  <a:pos x="170" y="42"/>
                </a:cxn>
                <a:cxn ang="0">
                  <a:pos x="170" y="56"/>
                </a:cxn>
                <a:cxn ang="0">
                  <a:pos x="173" y="65"/>
                </a:cxn>
                <a:cxn ang="0">
                  <a:pos x="158" y="65"/>
                </a:cxn>
                <a:cxn ang="0">
                  <a:pos x="123" y="36"/>
                </a:cxn>
                <a:cxn ang="0">
                  <a:pos x="123" y="9"/>
                </a:cxn>
                <a:cxn ang="0">
                  <a:pos x="108" y="0"/>
                </a:cxn>
                <a:cxn ang="0">
                  <a:pos x="91" y="21"/>
                </a:cxn>
                <a:cxn ang="0">
                  <a:pos x="32" y="42"/>
                </a:cxn>
                <a:cxn ang="0">
                  <a:pos x="0" y="51"/>
                </a:cxn>
                <a:cxn ang="0">
                  <a:pos x="0" y="86"/>
                </a:cxn>
              </a:cxnLst>
              <a:rect l="0" t="0" r="r" b="b"/>
              <a:pathLst>
                <a:path w="189" h="107">
                  <a:moveTo>
                    <a:pt x="0" y="86"/>
                  </a:moveTo>
                  <a:lnTo>
                    <a:pt x="3" y="106"/>
                  </a:lnTo>
                  <a:lnTo>
                    <a:pt x="85" y="77"/>
                  </a:lnTo>
                  <a:lnTo>
                    <a:pt x="105" y="71"/>
                  </a:lnTo>
                  <a:lnTo>
                    <a:pt x="126" y="97"/>
                  </a:lnTo>
                  <a:lnTo>
                    <a:pt x="140" y="86"/>
                  </a:lnTo>
                  <a:lnTo>
                    <a:pt x="155" y="77"/>
                  </a:lnTo>
                  <a:lnTo>
                    <a:pt x="152" y="86"/>
                  </a:lnTo>
                  <a:lnTo>
                    <a:pt x="155" y="91"/>
                  </a:lnTo>
                  <a:lnTo>
                    <a:pt x="170" y="88"/>
                  </a:lnTo>
                  <a:lnTo>
                    <a:pt x="176" y="86"/>
                  </a:lnTo>
                  <a:lnTo>
                    <a:pt x="188" y="59"/>
                  </a:lnTo>
                  <a:lnTo>
                    <a:pt x="173" y="42"/>
                  </a:lnTo>
                  <a:lnTo>
                    <a:pt x="170" y="42"/>
                  </a:lnTo>
                  <a:lnTo>
                    <a:pt x="170" y="56"/>
                  </a:lnTo>
                  <a:lnTo>
                    <a:pt x="173" y="65"/>
                  </a:lnTo>
                  <a:lnTo>
                    <a:pt x="158" y="65"/>
                  </a:lnTo>
                  <a:lnTo>
                    <a:pt x="123" y="36"/>
                  </a:lnTo>
                  <a:lnTo>
                    <a:pt x="123" y="9"/>
                  </a:lnTo>
                  <a:lnTo>
                    <a:pt x="108" y="0"/>
                  </a:lnTo>
                  <a:lnTo>
                    <a:pt x="91" y="21"/>
                  </a:lnTo>
                  <a:lnTo>
                    <a:pt x="32" y="42"/>
                  </a:lnTo>
                  <a:lnTo>
                    <a:pt x="0" y="51"/>
                  </a:lnTo>
                  <a:lnTo>
                    <a:pt x="0" y="86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3314" y="1741"/>
              <a:ext cx="189" cy="107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3" y="106"/>
                </a:cxn>
                <a:cxn ang="0">
                  <a:pos x="85" y="77"/>
                </a:cxn>
                <a:cxn ang="0">
                  <a:pos x="105" y="71"/>
                </a:cxn>
                <a:cxn ang="0">
                  <a:pos x="126" y="97"/>
                </a:cxn>
                <a:cxn ang="0">
                  <a:pos x="140" y="86"/>
                </a:cxn>
                <a:cxn ang="0">
                  <a:pos x="155" y="77"/>
                </a:cxn>
                <a:cxn ang="0">
                  <a:pos x="152" y="86"/>
                </a:cxn>
                <a:cxn ang="0">
                  <a:pos x="155" y="91"/>
                </a:cxn>
                <a:cxn ang="0">
                  <a:pos x="170" y="88"/>
                </a:cxn>
                <a:cxn ang="0">
                  <a:pos x="176" y="86"/>
                </a:cxn>
                <a:cxn ang="0">
                  <a:pos x="188" y="59"/>
                </a:cxn>
                <a:cxn ang="0">
                  <a:pos x="173" y="42"/>
                </a:cxn>
                <a:cxn ang="0">
                  <a:pos x="170" y="42"/>
                </a:cxn>
                <a:cxn ang="0">
                  <a:pos x="170" y="56"/>
                </a:cxn>
                <a:cxn ang="0">
                  <a:pos x="173" y="65"/>
                </a:cxn>
                <a:cxn ang="0">
                  <a:pos x="158" y="65"/>
                </a:cxn>
                <a:cxn ang="0">
                  <a:pos x="123" y="36"/>
                </a:cxn>
                <a:cxn ang="0">
                  <a:pos x="123" y="9"/>
                </a:cxn>
                <a:cxn ang="0">
                  <a:pos x="108" y="0"/>
                </a:cxn>
                <a:cxn ang="0">
                  <a:pos x="91" y="21"/>
                </a:cxn>
                <a:cxn ang="0">
                  <a:pos x="32" y="42"/>
                </a:cxn>
                <a:cxn ang="0">
                  <a:pos x="0" y="51"/>
                </a:cxn>
                <a:cxn ang="0">
                  <a:pos x="0" y="86"/>
                </a:cxn>
              </a:cxnLst>
              <a:rect l="0" t="0" r="r" b="b"/>
              <a:pathLst>
                <a:path w="189" h="107">
                  <a:moveTo>
                    <a:pt x="0" y="86"/>
                  </a:moveTo>
                  <a:lnTo>
                    <a:pt x="3" y="106"/>
                  </a:lnTo>
                  <a:lnTo>
                    <a:pt x="85" y="77"/>
                  </a:lnTo>
                  <a:lnTo>
                    <a:pt x="105" y="71"/>
                  </a:lnTo>
                  <a:lnTo>
                    <a:pt x="126" y="97"/>
                  </a:lnTo>
                  <a:lnTo>
                    <a:pt x="140" y="86"/>
                  </a:lnTo>
                  <a:lnTo>
                    <a:pt x="155" y="77"/>
                  </a:lnTo>
                  <a:lnTo>
                    <a:pt x="152" y="86"/>
                  </a:lnTo>
                  <a:lnTo>
                    <a:pt x="155" y="91"/>
                  </a:lnTo>
                  <a:lnTo>
                    <a:pt x="170" y="88"/>
                  </a:lnTo>
                  <a:lnTo>
                    <a:pt x="176" y="86"/>
                  </a:lnTo>
                  <a:lnTo>
                    <a:pt x="188" y="59"/>
                  </a:lnTo>
                  <a:lnTo>
                    <a:pt x="173" y="42"/>
                  </a:lnTo>
                  <a:lnTo>
                    <a:pt x="170" y="42"/>
                  </a:lnTo>
                  <a:lnTo>
                    <a:pt x="170" y="56"/>
                  </a:lnTo>
                  <a:lnTo>
                    <a:pt x="173" y="65"/>
                  </a:lnTo>
                  <a:lnTo>
                    <a:pt x="158" y="65"/>
                  </a:lnTo>
                  <a:lnTo>
                    <a:pt x="123" y="36"/>
                  </a:lnTo>
                  <a:lnTo>
                    <a:pt x="123" y="9"/>
                  </a:lnTo>
                  <a:lnTo>
                    <a:pt x="108" y="0"/>
                  </a:lnTo>
                  <a:lnTo>
                    <a:pt x="91" y="21"/>
                  </a:lnTo>
                  <a:lnTo>
                    <a:pt x="32" y="42"/>
                  </a:lnTo>
                  <a:lnTo>
                    <a:pt x="0" y="51"/>
                  </a:lnTo>
                  <a:lnTo>
                    <a:pt x="0" y="86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3399" y="1812"/>
              <a:ext cx="42" cy="53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9" y="43"/>
                </a:cxn>
                <a:cxn ang="0">
                  <a:pos x="12" y="52"/>
                </a:cxn>
                <a:cxn ang="0">
                  <a:pos x="41" y="26"/>
                </a:cxn>
                <a:cxn ang="0">
                  <a:pos x="20" y="0"/>
                </a:cxn>
                <a:cxn ang="0">
                  <a:pos x="0" y="5"/>
                </a:cxn>
                <a:cxn ang="0">
                  <a:pos x="0" y="8"/>
                </a:cxn>
              </a:cxnLst>
              <a:rect l="0" t="0" r="r" b="b"/>
              <a:pathLst>
                <a:path w="42" h="53">
                  <a:moveTo>
                    <a:pt x="0" y="8"/>
                  </a:moveTo>
                  <a:lnTo>
                    <a:pt x="9" y="43"/>
                  </a:lnTo>
                  <a:lnTo>
                    <a:pt x="12" y="52"/>
                  </a:lnTo>
                  <a:lnTo>
                    <a:pt x="41" y="26"/>
                  </a:lnTo>
                  <a:lnTo>
                    <a:pt x="20" y="0"/>
                  </a:lnTo>
                  <a:lnTo>
                    <a:pt x="0" y="5"/>
                  </a:lnTo>
                  <a:lnTo>
                    <a:pt x="0" y="8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3399" y="1812"/>
              <a:ext cx="42" cy="53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9" y="43"/>
                </a:cxn>
                <a:cxn ang="0">
                  <a:pos x="12" y="52"/>
                </a:cxn>
                <a:cxn ang="0">
                  <a:pos x="41" y="26"/>
                </a:cxn>
                <a:cxn ang="0">
                  <a:pos x="20" y="0"/>
                </a:cxn>
                <a:cxn ang="0">
                  <a:pos x="0" y="5"/>
                </a:cxn>
                <a:cxn ang="0">
                  <a:pos x="0" y="8"/>
                </a:cxn>
              </a:cxnLst>
              <a:rect l="0" t="0" r="r" b="b"/>
              <a:pathLst>
                <a:path w="42" h="53">
                  <a:moveTo>
                    <a:pt x="0" y="8"/>
                  </a:moveTo>
                  <a:lnTo>
                    <a:pt x="9" y="43"/>
                  </a:lnTo>
                  <a:lnTo>
                    <a:pt x="12" y="52"/>
                  </a:lnTo>
                  <a:lnTo>
                    <a:pt x="41" y="26"/>
                  </a:lnTo>
                  <a:lnTo>
                    <a:pt x="20" y="0"/>
                  </a:lnTo>
                  <a:lnTo>
                    <a:pt x="0" y="5"/>
                  </a:lnTo>
                  <a:lnTo>
                    <a:pt x="0" y="8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3317" y="1818"/>
              <a:ext cx="95" cy="98"/>
            </a:xfrm>
            <a:custGeom>
              <a:avLst/>
              <a:gdLst/>
              <a:ahLst/>
              <a:cxnLst>
                <a:cxn ang="0">
                  <a:pos x="82" y="0"/>
                </a:cxn>
                <a:cxn ang="0">
                  <a:pos x="91" y="38"/>
                </a:cxn>
                <a:cxn ang="0">
                  <a:pos x="94" y="43"/>
                </a:cxn>
                <a:cxn ang="0">
                  <a:pos x="91" y="49"/>
                </a:cxn>
                <a:cxn ang="0">
                  <a:pos x="40" y="68"/>
                </a:cxn>
                <a:cxn ang="0">
                  <a:pos x="14" y="97"/>
                </a:cxn>
                <a:cxn ang="0">
                  <a:pos x="8" y="85"/>
                </a:cxn>
                <a:cxn ang="0">
                  <a:pos x="8" y="71"/>
                </a:cxn>
                <a:cxn ang="0">
                  <a:pos x="0" y="29"/>
                </a:cxn>
                <a:cxn ang="0">
                  <a:pos x="82" y="0"/>
                </a:cxn>
              </a:cxnLst>
              <a:rect l="0" t="0" r="r" b="b"/>
              <a:pathLst>
                <a:path w="95" h="98">
                  <a:moveTo>
                    <a:pt x="82" y="0"/>
                  </a:moveTo>
                  <a:lnTo>
                    <a:pt x="91" y="38"/>
                  </a:lnTo>
                  <a:lnTo>
                    <a:pt x="94" y="43"/>
                  </a:lnTo>
                  <a:lnTo>
                    <a:pt x="91" y="49"/>
                  </a:lnTo>
                  <a:lnTo>
                    <a:pt x="40" y="68"/>
                  </a:lnTo>
                  <a:lnTo>
                    <a:pt x="14" y="97"/>
                  </a:lnTo>
                  <a:lnTo>
                    <a:pt x="8" y="85"/>
                  </a:lnTo>
                  <a:lnTo>
                    <a:pt x="8" y="71"/>
                  </a:lnTo>
                  <a:lnTo>
                    <a:pt x="0" y="29"/>
                  </a:lnTo>
                  <a:lnTo>
                    <a:pt x="82" y="0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3317" y="1818"/>
              <a:ext cx="95" cy="98"/>
            </a:xfrm>
            <a:custGeom>
              <a:avLst/>
              <a:gdLst/>
              <a:ahLst/>
              <a:cxnLst>
                <a:cxn ang="0">
                  <a:pos x="82" y="0"/>
                </a:cxn>
                <a:cxn ang="0">
                  <a:pos x="91" y="38"/>
                </a:cxn>
                <a:cxn ang="0">
                  <a:pos x="94" y="43"/>
                </a:cxn>
                <a:cxn ang="0">
                  <a:pos x="91" y="49"/>
                </a:cxn>
                <a:cxn ang="0">
                  <a:pos x="40" y="68"/>
                </a:cxn>
                <a:cxn ang="0">
                  <a:pos x="14" y="97"/>
                </a:cxn>
                <a:cxn ang="0">
                  <a:pos x="8" y="85"/>
                </a:cxn>
                <a:cxn ang="0">
                  <a:pos x="8" y="71"/>
                </a:cxn>
                <a:cxn ang="0">
                  <a:pos x="0" y="29"/>
                </a:cxn>
                <a:cxn ang="0">
                  <a:pos x="82" y="0"/>
                </a:cxn>
              </a:cxnLst>
              <a:rect l="0" t="0" r="r" b="b"/>
              <a:pathLst>
                <a:path w="95" h="98">
                  <a:moveTo>
                    <a:pt x="82" y="0"/>
                  </a:moveTo>
                  <a:lnTo>
                    <a:pt x="91" y="38"/>
                  </a:lnTo>
                  <a:lnTo>
                    <a:pt x="94" y="43"/>
                  </a:lnTo>
                  <a:lnTo>
                    <a:pt x="91" y="49"/>
                  </a:lnTo>
                  <a:lnTo>
                    <a:pt x="40" y="68"/>
                  </a:lnTo>
                  <a:lnTo>
                    <a:pt x="14" y="97"/>
                  </a:lnTo>
                  <a:lnTo>
                    <a:pt x="8" y="85"/>
                  </a:lnTo>
                  <a:lnTo>
                    <a:pt x="8" y="71"/>
                  </a:lnTo>
                  <a:lnTo>
                    <a:pt x="0" y="29"/>
                  </a:lnTo>
                  <a:lnTo>
                    <a:pt x="82" y="0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2985" y="1638"/>
              <a:ext cx="347" cy="292"/>
            </a:xfrm>
            <a:custGeom>
              <a:avLst/>
              <a:gdLst/>
              <a:ahLst/>
              <a:cxnLst>
                <a:cxn ang="0">
                  <a:pos x="346" y="275"/>
                </a:cxn>
                <a:cxn ang="0">
                  <a:pos x="340" y="265"/>
                </a:cxn>
                <a:cxn ang="0">
                  <a:pos x="340" y="250"/>
                </a:cxn>
                <a:cxn ang="0">
                  <a:pos x="332" y="208"/>
                </a:cxn>
                <a:cxn ang="0">
                  <a:pos x="329" y="191"/>
                </a:cxn>
                <a:cxn ang="0">
                  <a:pos x="329" y="153"/>
                </a:cxn>
                <a:cxn ang="0">
                  <a:pos x="267" y="0"/>
                </a:cxn>
                <a:cxn ang="0">
                  <a:pos x="176" y="30"/>
                </a:cxn>
                <a:cxn ang="0">
                  <a:pos x="156" y="82"/>
                </a:cxn>
                <a:cxn ang="0">
                  <a:pos x="140" y="85"/>
                </a:cxn>
                <a:cxn ang="0">
                  <a:pos x="147" y="144"/>
                </a:cxn>
                <a:cxn ang="0">
                  <a:pos x="88" y="179"/>
                </a:cxn>
                <a:cxn ang="0">
                  <a:pos x="53" y="179"/>
                </a:cxn>
                <a:cxn ang="0">
                  <a:pos x="17" y="203"/>
                </a:cxn>
                <a:cxn ang="0">
                  <a:pos x="42" y="220"/>
                </a:cxn>
                <a:cxn ang="0">
                  <a:pos x="30" y="235"/>
                </a:cxn>
                <a:cxn ang="0">
                  <a:pos x="24" y="247"/>
                </a:cxn>
                <a:cxn ang="0">
                  <a:pos x="0" y="270"/>
                </a:cxn>
                <a:cxn ang="0">
                  <a:pos x="3" y="291"/>
                </a:cxn>
                <a:cxn ang="0">
                  <a:pos x="229" y="229"/>
                </a:cxn>
                <a:cxn ang="0">
                  <a:pos x="235" y="232"/>
                </a:cxn>
                <a:cxn ang="0">
                  <a:pos x="249" y="235"/>
                </a:cxn>
                <a:cxn ang="0">
                  <a:pos x="275" y="268"/>
                </a:cxn>
                <a:cxn ang="0">
                  <a:pos x="337" y="285"/>
                </a:cxn>
                <a:cxn ang="0">
                  <a:pos x="346" y="276"/>
                </a:cxn>
                <a:cxn ang="0">
                  <a:pos x="346" y="275"/>
                </a:cxn>
              </a:cxnLst>
              <a:rect l="0" t="0" r="r" b="b"/>
              <a:pathLst>
                <a:path w="347" h="292">
                  <a:moveTo>
                    <a:pt x="346" y="275"/>
                  </a:moveTo>
                  <a:lnTo>
                    <a:pt x="340" y="265"/>
                  </a:lnTo>
                  <a:lnTo>
                    <a:pt x="340" y="250"/>
                  </a:lnTo>
                  <a:lnTo>
                    <a:pt x="332" y="208"/>
                  </a:lnTo>
                  <a:lnTo>
                    <a:pt x="329" y="191"/>
                  </a:lnTo>
                  <a:lnTo>
                    <a:pt x="329" y="153"/>
                  </a:lnTo>
                  <a:lnTo>
                    <a:pt x="267" y="0"/>
                  </a:lnTo>
                  <a:lnTo>
                    <a:pt x="176" y="30"/>
                  </a:lnTo>
                  <a:lnTo>
                    <a:pt x="156" y="82"/>
                  </a:lnTo>
                  <a:lnTo>
                    <a:pt x="140" y="85"/>
                  </a:lnTo>
                  <a:lnTo>
                    <a:pt x="147" y="144"/>
                  </a:lnTo>
                  <a:lnTo>
                    <a:pt x="88" y="179"/>
                  </a:lnTo>
                  <a:lnTo>
                    <a:pt x="53" y="179"/>
                  </a:lnTo>
                  <a:lnTo>
                    <a:pt x="17" y="203"/>
                  </a:lnTo>
                  <a:lnTo>
                    <a:pt x="42" y="220"/>
                  </a:lnTo>
                  <a:lnTo>
                    <a:pt x="30" y="235"/>
                  </a:lnTo>
                  <a:lnTo>
                    <a:pt x="24" y="247"/>
                  </a:lnTo>
                  <a:lnTo>
                    <a:pt x="0" y="270"/>
                  </a:lnTo>
                  <a:lnTo>
                    <a:pt x="3" y="291"/>
                  </a:lnTo>
                  <a:lnTo>
                    <a:pt x="229" y="229"/>
                  </a:lnTo>
                  <a:lnTo>
                    <a:pt x="235" y="232"/>
                  </a:lnTo>
                  <a:lnTo>
                    <a:pt x="249" y="235"/>
                  </a:lnTo>
                  <a:lnTo>
                    <a:pt x="275" y="268"/>
                  </a:lnTo>
                  <a:lnTo>
                    <a:pt x="337" y="285"/>
                  </a:lnTo>
                  <a:lnTo>
                    <a:pt x="346" y="276"/>
                  </a:lnTo>
                  <a:lnTo>
                    <a:pt x="346" y="275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2985" y="1638"/>
              <a:ext cx="347" cy="292"/>
            </a:xfrm>
            <a:custGeom>
              <a:avLst/>
              <a:gdLst/>
              <a:ahLst/>
              <a:cxnLst>
                <a:cxn ang="0">
                  <a:pos x="346" y="275"/>
                </a:cxn>
                <a:cxn ang="0">
                  <a:pos x="340" y="265"/>
                </a:cxn>
                <a:cxn ang="0">
                  <a:pos x="340" y="250"/>
                </a:cxn>
                <a:cxn ang="0">
                  <a:pos x="332" y="208"/>
                </a:cxn>
                <a:cxn ang="0">
                  <a:pos x="329" y="191"/>
                </a:cxn>
                <a:cxn ang="0">
                  <a:pos x="329" y="153"/>
                </a:cxn>
                <a:cxn ang="0">
                  <a:pos x="267" y="0"/>
                </a:cxn>
                <a:cxn ang="0">
                  <a:pos x="176" y="30"/>
                </a:cxn>
                <a:cxn ang="0">
                  <a:pos x="156" y="82"/>
                </a:cxn>
                <a:cxn ang="0">
                  <a:pos x="140" y="85"/>
                </a:cxn>
                <a:cxn ang="0">
                  <a:pos x="147" y="144"/>
                </a:cxn>
                <a:cxn ang="0">
                  <a:pos x="88" y="179"/>
                </a:cxn>
                <a:cxn ang="0">
                  <a:pos x="53" y="179"/>
                </a:cxn>
                <a:cxn ang="0">
                  <a:pos x="17" y="203"/>
                </a:cxn>
                <a:cxn ang="0">
                  <a:pos x="42" y="220"/>
                </a:cxn>
                <a:cxn ang="0">
                  <a:pos x="30" y="235"/>
                </a:cxn>
                <a:cxn ang="0">
                  <a:pos x="24" y="247"/>
                </a:cxn>
                <a:cxn ang="0">
                  <a:pos x="0" y="270"/>
                </a:cxn>
                <a:cxn ang="0">
                  <a:pos x="3" y="291"/>
                </a:cxn>
                <a:cxn ang="0">
                  <a:pos x="229" y="229"/>
                </a:cxn>
                <a:cxn ang="0">
                  <a:pos x="235" y="232"/>
                </a:cxn>
                <a:cxn ang="0">
                  <a:pos x="249" y="235"/>
                </a:cxn>
                <a:cxn ang="0">
                  <a:pos x="275" y="268"/>
                </a:cxn>
                <a:cxn ang="0">
                  <a:pos x="337" y="285"/>
                </a:cxn>
                <a:cxn ang="0">
                  <a:pos x="346" y="276"/>
                </a:cxn>
              </a:cxnLst>
              <a:rect l="0" t="0" r="r" b="b"/>
              <a:pathLst>
                <a:path w="347" h="292">
                  <a:moveTo>
                    <a:pt x="346" y="275"/>
                  </a:moveTo>
                  <a:lnTo>
                    <a:pt x="340" y="265"/>
                  </a:lnTo>
                  <a:lnTo>
                    <a:pt x="340" y="250"/>
                  </a:lnTo>
                  <a:lnTo>
                    <a:pt x="332" y="208"/>
                  </a:lnTo>
                  <a:lnTo>
                    <a:pt x="329" y="191"/>
                  </a:lnTo>
                  <a:lnTo>
                    <a:pt x="329" y="153"/>
                  </a:lnTo>
                  <a:lnTo>
                    <a:pt x="267" y="0"/>
                  </a:lnTo>
                  <a:lnTo>
                    <a:pt x="176" y="30"/>
                  </a:lnTo>
                  <a:lnTo>
                    <a:pt x="156" y="82"/>
                  </a:lnTo>
                  <a:lnTo>
                    <a:pt x="140" y="85"/>
                  </a:lnTo>
                  <a:lnTo>
                    <a:pt x="147" y="144"/>
                  </a:lnTo>
                  <a:lnTo>
                    <a:pt x="88" y="179"/>
                  </a:lnTo>
                  <a:lnTo>
                    <a:pt x="53" y="179"/>
                  </a:lnTo>
                  <a:lnTo>
                    <a:pt x="17" y="203"/>
                  </a:lnTo>
                  <a:lnTo>
                    <a:pt x="42" y="220"/>
                  </a:lnTo>
                  <a:lnTo>
                    <a:pt x="30" y="235"/>
                  </a:lnTo>
                  <a:lnTo>
                    <a:pt x="24" y="247"/>
                  </a:lnTo>
                  <a:lnTo>
                    <a:pt x="0" y="270"/>
                  </a:lnTo>
                  <a:lnTo>
                    <a:pt x="3" y="291"/>
                  </a:lnTo>
                  <a:lnTo>
                    <a:pt x="229" y="229"/>
                  </a:lnTo>
                  <a:lnTo>
                    <a:pt x="235" y="232"/>
                  </a:lnTo>
                  <a:lnTo>
                    <a:pt x="249" y="235"/>
                  </a:lnTo>
                  <a:lnTo>
                    <a:pt x="275" y="268"/>
                  </a:lnTo>
                  <a:lnTo>
                    <a:pt x="337" y="285"/>
                  </a:lnTo>
                  <a:lnTo>
                    <a:pt x="346" y="276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3325" y="1877"/>
              <a:ext cx="87" cy="59"/>
            </a:xfrm>
            <a:custGeom>
              <a:avLst/>
              <a:gdLst/>
              <a:ahLst/>
              <a:cxnLst>
                <a:cxn ang="0">
                  <a:pos x="0" y="58"/>
                </a:cxn>
                <a:cxn ang="0">
                  <a:pos x="6" y="52"/>
                </a:cxn>
                <a:cxn ang="0">
                  <a:pos x="38" y="17"/>
                </a:cxn>
                <a:cxn ang="0">
                  <a:pos x="51" y="15"/>
                </a:cxn>
                <a:cxn ang="0">
                  <a:pos x="62" y="9"/>
                </a:cxn>
                <a:cxn ang="0">
                  <a:pos x="86" y="0"/>
                </a:cxn>
                <a:cxn ang="0">
                  <a:pos x="51" y="41"/>
                </a:cxn>
                <a:cxn ang="0">
                  <a:pos x="32" y="49"/>
                </a:cxn>
                <a:cxn ang="0">
                  <a:pos x="0" y="58"/>
                </a:cxn>
              </a:cxnLst>
              <a:rect l="0" t="0" r="r" b="b"/>
              <a:pathLst>
                <a:path w="87" h="59">
                  <a:moveTo>
                    <a:pt x="0" y="58"/>
                  </a:moveTo>
                  <a:lnTo>
                    <a:pt x="6" y="52"/>
                  </a:lnTo>
                  <a:lnTo>
                    <a:pt x="38" y="17"/>
                  </a:lnTo>
                  <a:lnTo>
                    <a:pt x="51" y="15"/>
                  </a:lnTo>
                  <a:lnTo>
                    <a:pt x="62" y="9"/>
                  </a:lnTo>
                  <a:lnTo>
                    <a:pt x="86" y="0"/>
                  </a:lnTo>
                  <a:lnTo>
                    <a:pt x="51" y="41"/>
                  </a:lnTo>
                  <a:lnTo>
                    <a:pt x="32" y="49"/>
                  </a:lnTo>
                  <a:lnTo>
                    <a:pt x="0" y="58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3325" y="1877"/>
              <a:ext cx="87" cy="59"/>
            </a:xfrm>
            <a:custGeom>
              <a:avLst/>
              <a:gdLst/>
              <a:ahLst/>
              <a:cxnLst>
                <a:cxn ang="0">
                  <a:pos x="0" y="58"/>
                </a:cxn>
                <a:cxn ang="0">
                  <a:pos x="6" y="52"/>
                </a:cxn>
                <a:cxn ang="0">
                  <a:pos x="38" y="17"/>
                </a:cxn>
                <a:cxn ang="0">
                  <a:pos x="51" y="15"/>
                </a:cxn>
                <a:cxn ang="0">
                  <a:pos x="62" y="9"/>
                </a:cxn>
                <a:cxn ang="0">
                  <a:pos x="86" y="0"/>
                </a:cxn>
                <a:cxn ang="0">
                  <a:pos x="51" y="41"/>
                </a:cxn>
                <a:cxn ang="0">
                  <a:pos x="32" y="49"/>
                </a:cxn>
                <a:cxn ang="0">
                  <a:pos x="0" y="58"/>
                </a:cxn>
              </a:cxnLst>
              <a:rect l="0" t="0" r="r" b="b"/>
              <a:pathLst>
                <a:path w="87" h="59">
                  <a:moveTo>
                    <a:pt x="0" y="58"/>
                  </a:moveTo>
                  <a:lnTo>
                    <a:pt x="6" y="52"/>
                  </a:lnTo>
                  <a:lnTo>
                    <a:pt x="38" y="17"/>
                  </a:lnTo>
                  <a:lnTo>
                    <a:pt x="51" y="15"/>
                  </a:lnTo>
                  <a:lnTo>
                    <a:pt x="62" y="9"/>
                  </a:lnTo>
                  <a:lnTo>
                    <a:pt x="86" y="0"/>
                  </a:lnTo>
                  <a:lnTo>
                    <a:pt x="51" y="41"/>
                  </a:lnTo>
                  <a:lnTo>
                    <a:pt x="32" y="49"/>
                  </a:lnTo>
                  <a:lnTo>
                    <a:pt x="0" y="58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3252" y="1906"/>
              <a:ext cx="80" cy="168"/>
            </a:xfrm>
            <a:custGeom>
              <a:avLst/>
              <a:gdLst/>
              <a:ahLst/>
              <a:cxnLst>
                <a:cxn ang="0">
                  <a:pos x="67" y="23"/>
                </a:cxn>
                <a:cxn ang="0">
                  <a:pos x="65" y="38"/>
                </a:cxn>
                <a:cxn ang="0">
                  <a:pos x="62" y="50"/>
                </a:cxn>
                <a:cxn ang="0">
                  <a:pos x="70" y="61"/>
                </a:cxn>
                <a:cxn ang="0">
                  <a:pos x="79" y="67"/>
                </a:cxn>
                <a:cxn ang="0">
                  <a:pos x="56" y="167"/>
                </a:cxn>
                <a:cxn ang="0">
                  <a:pos x="38" y="155"/>
                </a:cxn>
                <a:cxn ang="0">
                  <a:pos x="18" y="149"/>
                </a:cxn>
                <a:cxn ang="0">
                  <a:pos x="18" y="155"/>
                </a:cxn>
                <a:cxn ang="0">
                  <a:pos x="12" y="146"/>
                </a:cxn>
                <a:cxn ang="0">
                  <a:pos x="8" y="135"/>
                </a:cxn>
                <a:cxn ang="0">
                  <a:pos x="5" y="126"/>
                </a:cxn>
                <a:cxn ang="0">
                  <a:pos x="5" y="120"/>
                </a:cxn>
                <a:cxn ang="0">
                  <a:pos x="33" y="87"/>
                </a:cxn>
                <a:cxn ang="0">
                  <a:pos x="0" y="52"/>
                </a:cxn>
                <a:cxn ang="0">
                  <a:pos x="8" y="44"/>
                </a:cxn>
                <a:cxn ang="0">
                  <a:pos x="0" y="20"/>
                </a:cxn>
                <a:cxn ang="0">
                  <a:pos x="8" y="0"/>
                </a:cxn>
                <a:cxn ang="0">
                  <a:pos x="70" y="18"/>
                </a:cxn>
                <a:cxn ang="0">
                  <a:pos x="67" y="23"/>
                </a:cxn>
              </a:cxnLst>
              <a:rect l="0" t="0" r="r" b="b"/>
              <a:pathLst>
                <a:path w="80" h="168">
                  <a:moveTo>
                    <a:pt x="67" y="23"/>
                  </a:moveTo>
                  <a:lnTo>
                    <a:pt x="65" y="38"/>
                  </a:lnTo>
                  <a:lnTo>
                    <a:pt x="62" y="50"/>
                  </a:lnTo>
                  <a:lnTo>
                    <a:pt x="70" y="61"/>
                  </a:lnTo>
                  <a:lnTo>
                    <a:pt x="79" y="67"/>
                  </a:lnTo>
                  <a:lnTo>
                    <a:pt x="56" y="167"/>
                  </a:lnTo>
                  <a:lnTo>
                    <a:pt x="38" y="155"/>
                  </a:lnTo>
                  <a:lnTo>
                    <a:pt x="18" y="149"/>
                  </a:lnTo>
                  <a:lnTo>
                    <a:pt x="18" y="155"/>
                  </a:lnTo>
                  <a:lnTo>
                    <a:pt x="12" y="146"/>
                  </a:lnTo>
                  <a:lnTo>
                    <a:pt x="8" y="135"/>
                  </a:lnTo>
                  <a:lnTo>
                    <a:pt x="5" y="126"/>
                  </a:lnTo>
                  <a:lnTo>
                    <a:pt x="5" y="120"/>
                  </a:lnTo>
                  <a:lnTo>
                    <a:pt x="33" y="87"/>
                  </a:lnTo>
                  <a:lnTo>
                    <a:pt x="0" y="52"/>
                  </a:lnTo>
                  <a:lnTo>
                    <a:pt x="8" y="44"/>
                  </a:lnTo>
                  <a:lnTo>
                    <a:pt x="0" y="20"/>
                  </a:lnTo>
                  <a:lnTo>
                    <a:pt x="8" y="0"/>
                  </a:lnTo>
                  <a:lnTo>
                    <a:pt x="70" y="18"/>
                  </a:lnTo>
                  <a:lnTo>
                    <a:pt x="67" y="23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>
              <a:off x="3252" y="1906"/>
              <a:ext cx="80" cy="168"/>
            </a:xfrm>
            <a:custGeom>
              <a:avLst/>
              <a:gdLst/>
              <a:ahLst/>
              <a:cxnLst>
                <a:cxn ang="0">
                  <a:pos x="67" y="23"/>
                </a:cxn>
                <a:cxn ang="0">
                  <a:pos x="65" y="38"/>
                </a:cxn>
                <a:cxn ang="0">
                  <a:pos x="62" y="50"/>
                </a:cxn>
                <a:cxn ang="0">
                  <a:pos x="70" y="61"/>
                </a:cxn>
                <a:cxn ang="0">
                  <a:pos x="79" y="67"/>
                </a:cxn>
                <a:cxn ang="0">
                  <a:pos x="56" y="167"/>
                </a:cxn>
                <a:cxn ang="0">
                  <a:pos x="38" y="155"/>
                </a:cxn>
                <a:cxn ang="0">
                  <a:pos x="18" y="149"/>
                </a:cxn>
                <a:cxn ang="0">
                  <a:pos x="18" y="155"/>
                </a:cxn>
                <a:cxn ang="0">
                  <a:pos x="12" y="146"/>
                </a:cxn>
                <a:cxn ang="0">
                  <a:pos x="8" y="135"/>
                </a:cxn>
                <a:cxn ang="0">
                  <a:pos x="5" y="126"/>
                </a:cxn>
                <a:cxn ang="0">
                  <a:pos x="5" y="120"/>
                </a:cxn>
                <a:cxn ang="0">
                  <a:pos x="33" y="87"/>
                </a:cxn>
                <a:cxn ang="0">
                  <a:pos x="0" y="52"/>
                </a:cxn>
                <a:cxn ang="0">
                  <a:pos x="8" y="44"/>
                </a:cxn>
                <a:cxn ang="0">
                  <a:pos x="0" y="20"/>
                </a:cxn>
                <a:cxn ang="0">
                  <a:pos x="8" y="0"/>
                </a:cxn>
                <a:cxn ang="0">
                  <a:pos x="70" y="18"/>
                </a:cxn>
                <a:cxn ang="0">
                  <a:pos x="67" y="23"/>
                </a:cxn>
              </a:cxnLst>
              <a:rect l="0" t="0" r="r" b="b"/>
              <a:pathLst>
                <a:path w="80" h="168">
                  <a:moveTo>
                    <a:pt x="67" y="23"/>
                  </a:moveTo>
                  <a:lnTo>
                    <a:pt x="65" y="38"/>
                  </a:lnTo>
                  <a:lnTo>
                    <a:pt x="62" y="50"/>
                  </a:lnTo>
                  <a:lnTo>
                    <a:pt x="70" y="61"/>
                  </a:lnTo>
                  <a:lnTo>
                    <a:pt x="79" y="67"/>
                  </a:lnTo>
                  <a:lnTo>
                    <a:pt x="56" y="167"/>
                  </a:lnTo>
                  <a:lnTo>
                    <a:pt x="38" y="155"/>
                  </a:lnTo>
                  <a:lnTo>
                    <a:pt x="18" y="149"/>
                  </a:lnTo>
                  <a:lnTo>
                    <a:pt x="18" y="155"/>
                  </a:lnTo>
                  <a:lnTo>
                    <a:pt x="12" y="146"/>
                  </a:lnTo>
                  <a:lnTo>
                    <a:pt x="8" y="135"/>
                  </a:lnTo>
                  <a:lnTo>
                    <a:pt x="5" y="126"/>
                  </a:lnTo>
                  <a:lnTo>
                    <a:pt x="5" y="120"/>
                  </a:lnTo>
                  <a:lnTo>
                    <a:pt x="33" y="87"/>
                  </a:lnTo>
                  <a:lnTo>
                    <a:pt x="0" y="52"/>
                  </a:lnTo>
                  <a:lnTo>
                    <a:pt x="8" y="44"/>
                  </a:lnTo>
                  <a:lnTo>
                    <a:pt x="0" y="20"/>
                  </a:lnTo>
                  <a:lnTo>
                    <a:pt x="8" y="0"/>
                  </a:lnTo>
                  <a:lnTo>
                    <a:pt x="70" y="18"/>
                  </a:lnTo>
                  <a:lnTo>
                    <a:pt x="67" y="23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auto">
            <a:xfrm>
              <a:off x="2953" y="1867"/>
              <a:ext cx="333" cy="233"/>
            </a:xfrm>
            <a:custGeom>
              <a:avLst/>
              <a:gdLst/>
              <a:ahLst/>
              <a:cxnLst>
                <a:cxn ang="0">
                  <a:pos x="290" y="168"/>
                </a:cxn>
                <a:cxn ang="0">
                  <a:pos x="290" y="156"/>
                </a:cxn>
                <a:cxn ang="0">
                  <a:pos x="304" y="156"/>
                </a:cxn>
                <a:cxn ang="0">
                  <a:pos x="304" y="159"/>
                </a:cxn>
                <a:cxn ang="0">
                  <a:pos x="332" y="126"/>
                </a:cxn>
                <a:cxn ang="0">
                  <a:pos x="299" y="91"/>
                </a:cxn>
                <a:cxn ang="0">
                  <a:pos x="307" y="82"/>
                </a:cxn>
                <a:cxn ang="0">
                  <a:pos x="299" y="59"/>
                </a:cxn>
                <a:cxn ang="0">
                  <a:pos x="307" y="39"/>
                </a:cxn>
                <a:cxn ang="0">
                  <a:pos x="281" y="6"/>
                </a:cxn>
                <a:cxn ang="0">
                  <a:pos x="267" y="3"/>
                </a:cxn>
                <a:cxn ang="0">
                  <a:pos x="261" y="0"/>
                </a:cxn>
                <a:cxn ang="0">
                  <a:pos x="35" y="62"/>
                </a:cxn>
                <a:cxn ang="0">
                  <a:pos x="32" y="41"/>
                </a:cxn>
                <a:cxn ang="0">
                  <a:pos x="0" y="76"/>
                </a:cxn>
                <a:cxn ang="0">
                  <a:pos x="17" y="156"/>
                </a:cxn>
                <a:cxn ang="0">
                  <a:pos x="17" y="159"/>
                </a:cxn>
                <a:cxn ang="0">
                  <a:pos x="23" y="168"/>
                </a:cxn>
                <a:cxn ang="0">
                  <a:pos x="35" y="208"/>
                </a:cxn>
                <a:cxn ang="0">
                  <a:pos x="35" y="217"/>
                </a:cxn>
                <a:cxn ang="0">
                  <a:pos x="41" y="232"/>
                </a:cxn>
                <a:cxn ang="0">
                  <a:pos x="100" y="217"/>
                </a:cxn>
                <a:cxn ang="0">
                  <a:pos x="290" y="168"/>
                </a:cxn>
              </a:cxnLst>
              <a:rect l="0" t="0" r="r" b="b"/>
              <a:pathLst>
                <a:path w="333" h="233">
                  <a:moveTo>
                    <a:pt x="290" y="168"/>
                  </a:moveTo>
                  <a:lnTo>
                    <a:pt x="290" y="156"/>
                  </a:lnTo>
                  <a:lnTo>
                    <a:pt x="304" y="156"/>
                  </a:lnTo>
                  <a:lnTo>
                    <a:pt x="304" y="159"/>
                  </a:lnTo>
                  <a:lnTo>
                    <a:pt x="332" y="126"/>
                  </a:lnTo>
                  <a:lnTo>
                    <a:pt x="299" y="91"/>
                  </a:lnTo>
                  <a:lnTo>
                    <a:pt x="307" y="82"/>
                  </a:lnTo>
                  <a:lnTo>
                    <a:pt x="299" y="59"/>
                  </a:lnTo>
                  <a:lnTo>
                    <a:pt x="307" y="39"/>
                  </a:lnTo>
                  <a:lnTo>
                    <a:pt x="281" y="6"/>
                  </a:lnTo>
                  <a:lnTo>
                    <a:pt x="267" y="3"/>
                  </a:lnTo>
                  <a:lnTo>
                    <a:pt x="261" y="0"/>
                  </a:lnTo>
                  <a:lnTo>
                    <a:pt x="35" y="62"/>
                  </a:lnTo>
                  <a:lnTo>
                    <a:pt x="32" y="41"/>
                  </a:lnTo>
                  <a:lnTo>
                    <a:pt x="0" y="76"/>
                  </a:lnTo>
                  <a:lnTo>
                    <a:pt x="17" y="156"/>
                  </a:lnTo>
                  <a:lnTo>
                    <a:pt x="17" y="159"/>
                  </a:lnTo>
                  <a:lnTo>
                    <a:pt x="23" y="168"/>
                  </a:lnTo>
                  <a:lnTo>
                    <a:pt x="35" y="208"/>
                  </a:lnTo>
                  <a:lnTo>
                    <a:pt x="35" y="217"/>
                  </a:lnTo>
                  <a:lnTo>
                    <a:pt x="41" y="232"/>
                  </a:lnTo>
                  <a:lnTo>
                    <a:pt x="100" y="217"/>
                  </a:lnTo>
                  <a:lnTo>
                    <a:pt x="290" y="168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2953" y="1867"/>
              <a:ext cx="333" cy="233"/>
            </a:xfrm>
            <a:custGeom>
              <a:avLst/>
              <a:gdLst/>
              <a:ahLst/>
              <a:cxnLst>
                <a:cxn ang="0">
                  <a:pos x="290" y="168"/>
                </a:cxn>
                <a:cxn ang="0">
                  <a:pos x="290" y="156"/>
                </a:cxn>
                <a:cxn ang="0">
                  <a:pos x="304" y="156"/>
                </a:cxn>
                <a:cxn ang="0">
                  <a:pos x="304" y="159"/>
                </a:cxn>
                <a:cxn ang="0">
                  <a:pos x="332" y="126"/>
                </a:cxn>
                <a:cxn ang="0">
                  <a:pos x="299" y="91"/>
                </a:cxn>
                <a:cxn ang="0">
                  <a:pos x="307" y="82"/>
                </a:cxn>
                <a:cxn ang="0">
                  <a:pos x="299" y="59"/>
                </a:cxn>
                <a:cxn ang="0">
                  <a:pos x="307" y="39"/>
                </a:cxn>
                <a:cxn ang="0">
                  <a:pos x="281" y="6"/>
                </a:cxn>
                <a:cxn ang="0">
                  <a:pos x="267" y="3"/>
                </a:cxn>
                <a:cxn ang="0">
                  <a:pos x="261" y="0"/>
                </a:cxn>
                <a:cxn ang="0">
                  <a:pos x="35" y="62"/>
                </a:cxn>
                <a:cxn ang="0">
                  <a:pos x="32" y="41"/>
                </a:cxn>
                <a:cxn ang="0">
                  <a:pos x="0" y="76"/>
                </a:cxn>
                <a:cxn ang="0">
                  <a:pos x="17" y="156"/>
                </a:cxn>
                <a:cxn ang="0">
                  <a:pos x="17" y="159"/>
                </a:cxn>
                <a:cxn ang="0">
                  <a:pos x="23" y="168"/>
                </a:cxn>
                <a:cxn ang="0">
                  <a:pos x="35" y="208"/>
                </a:cxn>
                <a:cxn ang="0">
                  <a:pos x="35" y="217"/>
                </a:cxn>
                <a:cxn ang="0">
                  <a:pos x="41" y="232"/>
                </a:cxn>
                <a:cxn ang="0">
                  <a:pos x="100" y="217"/>
                </a:cxn>
                <a:cxn ang="0">
                  <a:pos x="290" y="168"/>
                </a:cxn>
              </a:cxnLst>
              <a:rect l="0" t="0" r="r" b="b"/>
              <a:pathLst>
                <a:path w="333" h="233">
                  <a:moveTo>
                    <a:pt x="290" y="168"/>
                  </a:moveTo>
                  <a:lnTo>
                    <a:pt x="290" y="156"/>
                  </a:lnTo>
                  <a:lnTo>
                    <a:pt x="304" y="156"/>
                  </a:lnTo>
                  <a:lnTo>
                    <a:pt x="304" y="159"/>
                  </a:lnTo>
                  <a:lnTo>
                    <a:pt x="332" y="126"/>
                  </a:lnTo>
                  <a:lnTo>
                    <a:pt x="299" y="91"/>
                  </a:lnTo>
                  <a:lnTo>
                    <a:pt x="307" y="82"/>
                  </a:lnTo>
                  <a:lnTo>
                    <a:pt x="299" y="59"/>
                  </a:lnTo>
                  <a:lnTo>
                    <a:pt x="307" y="39"/>
                  </a:lnTo>
                  <a:lnTo>
                    <a:pt x="281" y="6"/>
                  </a:lnTo>
                  <a:lnTo>
                    <a:pt x="267" y="3"/>
                  </a:lnTo>
                  <a:lnTo>
                    <a:pt x="261" y="0"/>
                  </a:lnTo>
                  <a:lnTo>
                    <a:pt x="35" y="62"/>
                  </a:lnTo>
                  <a:lnTo>
                    <a:pt x="32" y="41"/>
                  </a:lnTo>
                  <a:lnTo>
                    <a:pt x="0" y="76"/>
                  </a:lnTo>
                  <a:lnTo>
                    <a:pt x="17" y="156"/>
                  </a:lnTo>
                  <a:lnTo>
                    <a:pt x="17" y="159"/>
                  </a:lnTo>
                  <a:lnTo>
                    <a:pt x="23" y="168"/>
                  </a:lnTo>
                  <a:lnTo>
                    <a:pt x="35" y="208"/>
                  </a:lnTo>
                  <a:lnTo>
                    <a:pt x="35" y="217"/>
                  </a:lnTo>
                  <a:lnTo>
                    <a:pt x="41" y="232"/>
                  </a:lnTo>
                  <a:lnTo>
                    <a:pt x="100" y="217"/>
                  </a:lnTo>
                  <a:lnTo>
                    <a:pt x="290" y="168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3053" y="2035"/>
              <a:ext cx="262" cy="136"/>
            </a:xfrm>
            <a:custGeom>
              <a:avLst/>
              <a:gdLst/>
              <a:ahLst/>
              <a:cxnLst>
                <a:cxn ang="0">
                  <a:pos x="249" y="79"/>
                </a:cxn>
                <a:cxn ang="0">
                  <a:pos x="255" y="84"/>
                </a:cxn>
                <a:cxn ang="0">
                  <a:pos x="261" y="100"/>
                </a:cxn>
                <a:cxn ang="0">
                  <a:pos x="240" y="120"/>
                </a:cxn>
                <a:cxn ang="0">
                  <a:pos x="217" y="135"/>
                </a:cxn>
                <a:cxn ang="0">
                  <a:pos x="207" y="117"/>
                </a:cxn>
                <a:cxn ang="0">
                  <a:pos x="199" y="114"/>
                </a:cxn>
                <a:cxn ang="0">
                  <a:pos x="187" y="103"/>
                </a:cxn>
                <a:cxn ang="0">
                  <a:pos x="187" y="97"/>
                </a:cxn>
                <a:cxn ang="0">
                  <a:pos x="172" y="35"/>
                </a:cxn>
                <a:cxn ang="0">
                  <a:pos x="175" y="20"/>
                </a:cxn>
                <a:cxn ang="0">
                  <a:pos x="169" y="32"/>
                </a:cxn>
                <a:cxn ang="0">
                  <a:pos x="172" y="47"/>
                </a:cxn>
                <a:cxn ang="0">
                  <a:pos x="172" y="52"/>
                </a:cxn>
                <a:cxn ang="0">
                  <a:pos x="167" y="73"/>
                </a:cxn>
                <a:cxn ang="0">
                  <a:pos x="181" y="97"/>
                </a:cxn>
                <a:cxn ang="0">
                  <a:pos x="181" y="106"/>
                </a:cxn>
                <a:cxn ang="0">
                  <a:pos x="187" y="114"/>
                </a:cxn>
                <a:cxn ang="0">
                  <a:pos x="190" y="126"/>
                </a:cxn>
                <a:cxn ang="0">
                  <a:pos x="137" y="114"/>
                </a:cxn>
                <a:cxn ang="0">
                  <a:pos x="143" y="70"/>
                </a:cxn>
                <a:cxn ang="0">
                  <a:pos x="94" y="61"/>
                </a:cxn>
                <a:cxn ang="0">
                  <a:pos x="94" y="47"/>
                </a:cxn>
                <a:cxn ang="0">
                  <a:pos x="79" y="38"/>
                </a:cxn>
                <a:cxn ang="0">
                  <a:pos x="6" y="84"/>
                </a:cxn>
                <a:cxn ang="0">
                  <a:pos x="0" y="47"/>
                </a:cxn>
                <a:cxn ang="0">
                  <a:pos x="190" y="0"/>
                </a:cxn>
                <a:cxn ang="0">
                  <a:pos x="193" y="6"/>
                </a:cxn>
                <a:cxn ang="0">
                  <a:pos x="223" y="90"/>
                </a:cxn>
                <a:cxn ang="0">
                  <a:pos x="249" y="79"/>
                </a:cxn>
              </a:cxnLst>
              <a:rect l="0" t="0" r="r" b="b"/>
              <a:pathLst>
                <a:path w="262" h="136">
                  <a:moveTo>
                    <a:pt x="249" y="79"/>
                  </a:moveTo>
                  <a:lnTo>
                    <a:pt x="255" y="84"/>
                  </a:lnTo>
                  <a:lnTo>
                    <a:pt x="261" y="100"/>
                  </a:lnTo>
                  <a:lnTo>
                    <a:pt x="240" y="120"/>
                  </a:lnTo>
                  <a:lnTo>
                    <a:pt x="217" y="135"/>
                  </a:lnTo>
                  <a:lnTo>
                    <a:pt x="207" y="117"/>
                  </a:lnTo>
                  <a:lnTo>
                    <a:pt x="199" y="114"/>
                  </a:lnTo>
                  <a:lnTo>
                    <a:pt x="187" y="103"/>
                  </a:lnTo>
                  <a:lnTo>
                    <a:pt x="187" y="97"/>
                  </a:lnTo>
                  <a:lnTo>
                    <a:pt x="172" y="35"/>
                  </a:lnTo>
                  <a:lnTo>
                    <a:pt x="175" y="20"/>
                  </a:lnTo>
                  <a:lnTo>
                    <a:pt x="169" y="32"/>
                  </a:lnTo>
                  <a:lnTo>
                    <a:pt x="172" y="47"/>
                  </a:lnTo>
                  <a:lnTo>
                    <a:pt x="172" y="52"/>
                  </a:lnTo>
                  <a:lnTo>
                    <a:pt x="167" y="73"/>
                  </a:lnTo>
                  <a:lnTo>
                    <a:pt x="181" y="97"/>
                  </a:lnTo>
                  <a:lnTo>
                    <a:pt x="181" y="106"/>
                  </a:lnTo>
                  <a:lnTo>
                    <a:pt x="187" y="114"/>
                  </a:lnTo>
                  <a:lnTo>
                    <a:pt x="190" y="126"/>
                  </a:lnTo>
                  <a:lnTo>
                    <a:pt x="137" y="114"/>
                  </a:lnTo>
                  <a:lnTo>
                    <a:pt x="143" y="70"/>
                  </a:lnTo>
                  <a:lnTo>
                    <a:pt x="94" y="61"/>
                  </a:lnTo>
                  <a:lnTo>
                    <a:pt x="94" y="47"/>
                  </a:lnTo>
                  <a:lnTo>
                    <a:pt x="79" y="38"/>
                  </a:lnTo>
                  <a:lnTo>
                    <a:pt x="6" y="84"/>
                  </a:lnTo>
                  <a:lnTo>
                    <a:pt x="0" y="47"/>
                  </a:lnTo>
                  <a:lnTo>
                    <a:pt x="190" y="0"/>
                  </a:lnTo>
                  <a:lnTo>
                    <a:pt x="193" y="6"/>
                  </a:lnTo>
                  <a:lnTo>
                    <a:pt x="223" y="90"/>
                  </a:lnTo>
                  <a:lnTo>
                    <a:pt x="249" y="79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3053" y="2035"/>
              <a:ext cx="262" cy="136"/>
            </a:xfrm>
            <a:custGeom>
              <a:avLst/>
              <a:gdLst/>
              <a:ahLst/>
              <a:cxnLst>
                <a:cxn ang="0">
                  <a:pos x="249" y="79"/>
                </a:cxn>
                <a:cxn ang="0">
                  <a:pos x="255" y="84"/>
                </a:cxn>
                <a:cxn ang="0">
                  <a:pos x="261" y="100"/>
                </a:cxn>
                <a:cxn ang="0">
                  <a:pos x="240" y="120"/>
                </a:cxn>
                <a:cxn ang="0">
                  <a:pos x="217" y="135"/>
                </a:cxn>
                <a:cxn ang="0">
                  <a:pos x="207" y="117"/>
                </a:cxn>
                <a:cxn ang="0">
                  <a:pos x="199" y="114"/>
                </a:cxn>
                <a:cxn ang="0">
                  <a:pos x="187" y="103"/>
                </a:cxn>
                <a:cxn ang="0">
                  <a:pos x="187" y="97"/>
                </a:cxn>
                <a:cxn ang="0">
                  <a:pos x="172" y="35"/>
                </a:cxn>
                <a:cxn ang="0">
                  <a:pos x="175" y="20"/>
                </a:cxn>
                <a:cxn ang="0">
                  <a:pos x="169" y="32"/>
                </a:cxn>
                <a:cxn ang="0">
                  <a:pos x="172" y="47"/>
                </a:cxn>
                <a:cxn ang="0">
                  <a:pos x="172" y="52"/>
                </a:cxn>
                <a:cxn ang="0">
                  <a:pos x="167" y="73"/>
                </a:cxn>
                <a:cxn ang="0">
                  <a:pos x="181" y="97"/>
                </a:cxn>
                <a:cxn ang="0">
                  <a:pos x="181" y="106"/>
                </a:cxn>
                <a:cxn ang="0">
                  <a:pos x="187" y="114"/>
                </a:cxn>
                <a:cxn ang="0">
                  <a:pos x="190" y="126"/>
                </a:cxn>
                <a:cxn ang="0">
                  <a:pos x="137" y="114"/>
                </a:cxn>
                <a:cxn ang="0">
                  <a:pos x="143" y="70"/>
                </a:cxn>
                <a:cxn ang="0">
                  <a:pos x="94" y="61"/>
                </a:cxn>
                <a:cxn ang="0">
                  <a:pos x="94" y="47"/>
                </a:cxn>
                <a:cxn ang="0">
                  <a:pos x="79" y="38"/>
                </a:cxn>
                <a:cxn ang="0">
                  <a:pos x="6" y="84"/>
                </a:cxn>
                <a:cxn ang="0">
                  <a:pos x="0" y="47"/>
                </a:cxn>
                <a:cxn ang="0">
                  <a:pos x="190" y="0"/>
                </a:cxn>
                <a:cxn ang="0">
                  <a:pos x="193" y="6"/>
                </a:cxn>
                <a:cxn ang="0">
                  <a:pos x="223" y="90"/>
                </a:cxn>
                <a:cxn ang="0">
                  <a:pos x="249" y="79"/>
                </a:cxn>
              </a:cxnLst>
              <a:rect l="0" t="0" r="r" b="b"/>
              <a:pathLst>
                <a:path w="262" h="136">
                  <a:moveTo>
                    <a:pt x="249" y="79"/>
                  </a:moveTo>
                  <a:lnTo>
                    <a:pt x="255" y="84"/>
                  </a:lnTo>
                  <a:lnTo>
                    <a:pt x="261" y="100"/>
                  </a:lnTo>
                  <a:lnTo>
                    <a:pt x="240" y="120"/>
                  </a:lnTo>
                  <a:lnTo>
                    <a:pt x="217" y="135"/>
                  </a:lnTo>
                  <a:lnTo>
                    <a:pt x="207" y="117"/>
                  </a:lnTo>
                  <a:lnTo>
                    <a:pt x="199" y="114"/>
                  </a:lnTo>
                  <a:lnTo>
                    <a:pt x="187" y="103"/>
                  </a:lnTo>
                  <a:lnTo>
                    <a:pt x="187" y="97"/>
                  </a:lnTo>
                  <a:lnTo>
                    <a:pt x="172" y="35"/>
                  </a:lnTo>
                  <a:lnTo>
                    <a:pt x="175" y="20"/>
                  </a:lnTo>
                  <a:lnTo>
                    <a:pt x="169" y="32"/>
                  </a:lnTo>
                  <a:lnTo>
                    <a:pt x="172" y="47"/>
                  </a:lnTo>
                  <a:lnTo>
                    <a:pt x="172" y="52"/>
                  </a:lnTo>
                  <a:lnTo>
                    <a:pt x="167" y="73"/>
                  </a:lnTo>
                  <a:lnTo>
                    <a:pt x="181" y="97"/>
                  </a:lnTo>
                  <a:lnTo>
                    <a:pt x="181" y="106"/>
                  </a:lnTo>
                  <a:lnTo>
                    <a:pt x="187" y="114"/>
                  </a:lnTo>
                  <a:lnTo>
                    <a:pt x="190" y="126"/>
                  </a:lnTo>
                  <a:lnTo>
                    <a:pt x="137" y="114"/>
                  </a:lnTo>
                  <a:lnTo>
                    <a:pt x="143" y="70"/>
                  </a:lnTo>
                  <a:lnTo>
                    <a:pt x="94" y="61"/>
                  </a:lnTo>
                  <a:lnTo>
                    <a:pt x="94" y="47"/>
                  </a:lnTo>
                  <a:lnTo>
                    <a:pt x="79" y="38"/>
                  </a:lnTo>
                  <a:lnTo>
                    <a:pt x="6" y="84"/>
                  </a:lnTo>
                  <a:lnTo>
                    <a:pt x="0" y="47"/>
                  </a:lnTo>
                  <a:lnTo>
                    <a:pt x="190" y="0"/>
                  </a:lnTo>
                  <a:lnTo>
                    <a:pt x="193" y="6"/>
                  </a:lnTo>
                  <a:lnTo>
                    <a:pt x="223" y="90"/>
                  </a:lnTo>
                  <a:lnTo>
                    <a:pt x="249" y="79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3243" y="2022"/>
              <a:ext cx="60" cy="104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1"/>
                </a:cxn>
                <a:cxn ang="0">
                  <a:pos x="0" y="13"/>
                </a:cxn>
                <a:cxn ang="0">
                  <a:pos x="33" y="103"/>
                </a:cxn>
                <a:cxn ang="0">
                  <a:pos x="59" y="91"/>
                </a:cxn>
                <a:cxn ang="0">
                  <a:pos x="27" y="39"/>
                </a:cxn>
                <a:cxn ang="0">
                  <a:pos x="21" y="30"/>
                </a:cxn>
                <a:cxn ang="0">
                  <a:pos x="17" y="18"/>
                </a:cxn>
                <a:cxn ang="0">
                  <a:pos x="14" y="4"/>
                </a:cxn>
                <a:cxn ang="0">
                  <a:pos x="14" y="1"/>
                </a:cxn>
                <a:cxn ang="0">
                  <a:pos x="14" y="0"/>
                </a:cxn>
              </a:cxnLst>
              <a:rect l="0" t="0" r="r" b="b"/>
              <a:pathLst>
                <a:path w="60" h="104">
                  <a:moveTo>
                    <a:pt x="14" y="0"/>
                  </a:moveTo>
                  <a:lnTo>
                    <a:pt x="0" y="1"/>
                  </a:lnTo>
                  <a:lnTo>
                    <a:pt x="0" y="13"/>
                  </a:lnTo>
                  <a:lnTo>
                    <a:pt x="33" y="103"/>
                  </a:lnTo>
                  <a:lnTo>
                    <a:pt x="59" y="91"/>
                  </a:lnTo>
                  <a:lnTo>
                    <a:pt x="27" y="39"/>
                  </a:lnTo>
                  <a:lnTo>
                    <a:pt x="21" y="30"/>
                  </a:lnTo>
                  <a:lnTo>
                    <a:pt x="17" y="18"/>
                  </a:lnTo>
                  <a:lnTo>
                    <a:pt x="14" y="4"/>
                  </a:lnTo>
                  <a:lnTo>
                    <a:pt x="14" y="1"/>
                  </a:lnTo>
                  <a:lnTo>
                    <a:pt x="14" y="0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3243" y="2022"/>
              <a:ext cx="60" cy="104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1"/>
                </a:cxn>
                <a:cxn ang="0">
                  <a:pos x="0" y="13"/>
                </a:cxn>
                <a:cxn ang="0">
                  <a:pos x="33" y="103"/>
                </a:cxn>
                <a:cxn ang="0">
                  <a:pos x="59" y="91"/>
                </a:cxn>
                <a:cxn ang="0">
                  <a:pos x="27" y="39"/>
                </a:cxn>
                <a:cxn ang="0">
                  <a:pos x="21" y="30"/>
                </a:cxn>
                <a:cxn ang="0">
                  <a:pos x="17" y="18"/>
                </a:cxn>
                <a:cxn ang="0">
                  <a:pos x="14" y="4"/>
                </a:cxn>
                <a:cxn ang="0">
                  <a:pos x="14" y="1"/>
                </a:cxn>
              </a:cxnLst>
              <a:rect l="0" t="0" r="r" b="b"/>
              <a:pathLst>
                <a:path w="60" h="104">
                  <a:moveTo>
                    <a:pt x="14" y="0"/>
                  </a:moveTo>
                  <a:lnTo>
                    <a:pt x="0" y="1"/>
                  </a:lnTo>
                  <a:lnTo>
                    <a:pt x="0" y="13"/>
                  </a:lnTo>
                  <a:lnTo>
                    <a:pt x="33" y="103"/>
                  </a:lnTo>
                  <a:lnTo>
                    <a:pt x="59" y="91"/>
                  </a:lnTo>
                  <a:lnTo>
                    <a:pt x="27" y="39"/>
                  </a:lnTo>
                  <a:lnTo>
                    <a:pt x="21" y="30"/>
                  </a:lnTo>
                  <a:lnTo>
                    <a:pt x="17" y="18"/>
                  </a:lnTo>
                  <a:lnTo>
                    <a:pt x="14" y="4"/>
                  </a:lnTo>
                  <a:lnTo>
                    <a:pt x="14" y="1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3270" y="2155"/>
              <a:ext cx="27" cy="59"/>
            </a:xfrm>
            <a:custGeom>
              <a:avLst/>
              <a:gdLst/>
              <a:ahLst/>
              <a:cxnLst>
                <a:cxn ang="0">
                  <a:pos x="17" y="52"/>
                </a:cxn>
                <a:cxn ang="0">
                  <a:pos x="12" y="58"/>
                </a:cxn>
                <a:cxn ang="0">
                  <a:pos x="0" y="14"/>
                </a:cxn>
                <a:cxn ang="0">
                  <a:pos x="26" y="0"/>
                </a:cxn>
                <a:cxn ang="0">
                  <a:pos x="17" y="52"/>
                </a:cxn>
              </a:cxnLst>
              <a:rect l="0" t="0" r="r" b="b"/>
              <a:pathLst>
                <a:path w="27" h="59">
                  <a:moveTo>
                    <a:pt x="17" y="52"/>
                  </a:moveTo>
                  <a:lnTo>
                    <a:pt x="12" y="58"/>
                  </a:lnTo>
                  <a:lnTo>
                    <a:pt x="0" y="14"/>
                  </a:lnTo>
                  <a:lnTo>
                    <a:pt x="26" y="0"/>
                  </a:lnTo>
                  <a:lnTo>
                    <a:pt x="17" y="52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3270" y="2155"/>
              <a:ext cx="27" cy="59"/>
            </a:xfrm>
            <a:custGeom>
              <a:avLst/>
              <a:gdLst/>
              <a:ahLst/>
              <a:cxnLst>
                <a:cxn ang="0">
                  <a:pos x="17" y="52"/>
                </a:cxn>
                <a:cxn ang="0">
                  <a:pos x="12" y="58"/>
                </a:cxn>
                <a:cxn ang="0">
                  <a:pos x="0" y="14"/>
                </a:cxn>
                <a:cxn ang="0">
                  <a:pos x="26" y="0"/>
                </a:cxn>
                <a:cxn ang="0">
                  <a:pos x="17" y="52"/>
                </a:cxn>
              </a:cxnLst>
              <a:rect l="0" t="0" r="r" b="b"/>
              <a:pathLst>
                <a:path w="27" h="59">
                  <a:moveTo>
                    <a:pt x="17" y="52"/>
                  </a:moveTo>
                  <a:lnTo>
                    <a:pt x="12" y="58"/>
                  </a:lnTo>
                  <a:lnTo>
                    <a:pt x="0" y="14"/>
                  </a:lnTo>
                  <a:lnTo>
                    <a:pt x="26" y="0"/>
                  </a:lnTo>
                  <a:lnTo>
                    <a:pt x="17" y="52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auto">
            <a:xfrm>
              <a:off x="2868" y="2096"/>
              <a:ext cx="406" cy="251"/>
            </a:xfrm>
            <a:custGeom>
              <a:avLst/>
              <a:gdLst/>
              <a:ahLst/>
              <a:cxnLst>
                <a:cxn ang="0">
                  <a:pos x="389" y="108"/>
                </a:cxn>
                <a:cxn ang="0">
                  <a:pos x="389" y="131"/>
                </a:cxn>
                <a:cxn ang="0">
                  <a:pos x="402" y="137"/>
                </a:cxn>
                <a:cxn ang="0">
                  <a:pos x="405" y="156"/>
                </a:cxn>
                <a:cxn ang="0">
                  <a:pos x="257" y="205"/>
                </a:cxn>
                <a:cxn ang="0">
                  <a:pos x="97" y="234"/>
                </a:cxn>
                <a:cxn ang="0">
                  <a:pos x="0" y="250"/>
                </a:cxn>
                <a:cxn ang="0">
                  <a:pos x="59" y="179"/>
                </a:cxn>
                <a:cxn ang="0">
                  <a:pos x="65" y="161"/>
                </a:cxn>
                <a:cxn ang="0">
                  <a:pos x="102" y="185"/>
                </a:cxn>
                <a:cxn ang="0">
                  <a:pos x="159" y="147"/>
                </a:cxn>
                <a:cxn ang="0">
                  <a:pos x="173" y="102"/>
                </a:cxn>
                <a:cxn ang="0">
                  <a:pos x="185" y="67"/>
                </a:cxn>
                <a:cxn ang="0">
                  <a:pos x="214" y="73"/>
                </a:cxn>
                <a:cxn ang="0">
                  <a:pos x="225" y="41"/>
                </a:cxn>
                <a:cxn ang="0">
                  <a:pos x="234" y="44"/>
                </a:cxn>
                <a:cxn ang="0">
                  <a:pos x="249" y="0"/>
                </a:cxn>
                <a:cxn ang="0">
                  <a:pos x="273" y="8"/>
                </a:cxn>
                <a:cxn ang="0">
                  <a:pos x="279" y="3"/>
                </a:cxn>
                <a:cxn ang="0">
                  <a:pos x="279" y="0"/>
                </a:cxn>
                <a:cxn ang="0">
                  <a:pos x="328" y="8"/>
                </a:cxn>
                <a:cxn ang="0">
                  <a:pos x="322" y="53"/>
                </a:cxn>
                <a:cxn ang="0">
                  <a:pos x="375" y="65"/>
                </a:cxn>
                <a:cxn ang="0">
                  <a:pos x="378" y="67"/>
                </a:cxn>
                <a:cxn ang="0">
                  <a:pos x="389" y="108"/>
                </a:cxn>
              </a:cxnLst>
              <a:rect l="0" t="0" r="r" b="b"/>
              <a:pathLst>
                <a:path w="406" h="251">
                  <a:moveTo>
                    <a:pt x="389" y="108"/>
                  </a:moveTo>
                  <a:lnTo>
                    <a:pt x="389" y="131"/>
                  </a:lnTo>
                  <a:lnTo>
                    <a:pt x="402" y="137"/>
                  </a:lnTo>
                  <a:lnTo>
                    <a:pt x="405" y="156"/>
                  </a:lnTo>
                  <a:lnTo>
                    <a:pt x="257" y="205"/>
                  </a:lnTo>
                  <a:lnTo>
                    <a:pt x="97" y="234"/>
                  </a:lnTo>
                  <a:lnTo>
                    <a:pt x="0" y="250"/>
                  </a:lnTo>
                  <a:lnTo>
                    <a:pt x="59" y="179"/>
                  </a:lnTo>
                  <a:lnTo>
                    <a:pt x="65" y="161"/>
                  </a:lnTo>
                  <a:lnTo>
                    <a:pt x="102" y="185"/>
                  </a:lnTo>
                  <a:lnTo>
                    <a:pt x="159" y="147"/>
                  </a:lnTo>
                  <a:lnTo>
                    <a:pt x="173" y="102"/>
                  </a:lnTo>
                  <a:lnTo>
                    <a:pt x="185" y="67"/>
                  </a:lnTo>
                  <a:lnTo>
                    <a:pt x="214" y="73"/>
                  </a:lnTo>
                  <a:lnTo>
                    <a:pt x="225" y="41"/>
                  </a:lnTo>
                  <a:lnTo>
                    <a:pt x="234" y="44"/>
                  </a:lnTo>
                  <a:lnTo>
                    <a:pt x="249" y="0"/>
                  </a:lnTo>
                  <a:lnTo>
                    <a:pt x="273" y="8"/>
                  </a:lnTo>
                  <a:lnTo>
                    <a:pt x="279" y="3"/>
                  </a:lnTo>
                  <a:lnTo>
                    <a:pt x="279" y="0"/>
                  </a:lnTo>
                  <a:lnTo>
                    <a:pt x="328" y="8"/>
                  </a:lnTo>
                  <a:lnTo>
                    <a:pt x="322" y="53"/>
                  </a:lnTo>
                  <a:lnTo>
                    <a:pt x="375" y="65"/>
                  </a:lnTo>
                  <a:lnTo>
                    <a:pt x="378" y="67"/>
                  </a:lnTo>
                  <a:lnTo>
                    <a:pt x="389" y="108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auto">
            <a:xfrm>
              <a:off x="2868" y="2096"/>
              <a:ext cx="406" cy="251"/>
            </a:xfrm>
            <a:custGeom>
              <a:avLst/>
              <a:gdLst/>
              <a:ahLst/>
              <a:cxnLst>
                <a:cxn ang="0">
                  <a:pos x="389" y="108"/>
                </a:cxn>
                <a:cxn ang="0">
                  <a:pos x="389" y="131"/>
                </a:cxn>
                <a:cxn ang="0">
                  <a:pos x="402" y="137"/>
                </a:cxn>
                <a:cxn ang="0">
                  <a:pos x="405" y="156"/>
                </a:cxn>
                <a:cxn ang="0">
                  <a:pos x="257" y="205"/>
                </a:cxn>
                <a:cxn ang="0">
                  <a:pos x="97" y="234"/>
                </a:cxn>
                <a:cxn ang="0">
                  <a:pos x="0" y="250"/>
                </a:cxn>
                <a:cxn ang="0">
                  <a:pos x="59" y="179"/>
                </a:cxn>
                <a:cxn ang="0">
                  <a:pos x="65" y="161"/>
                </a:cxn>
                <a:cxn ang="0">
                  <a:pos x="102" y="185"/>
                </a:cxn>
                <a:cxn ang="0">
                  <a:pos x="159" y="147"/>
                </a:cxn>
                <a:cxn ang="0">
                  <a:pos x="173" y="102"/>
                </a:cxn>
                <a:cxn ang="0">
                  <a:pos x="185" y="67"/>
                </a:cxn>
                <a:cxn ang="0">
                  <a:pos x="214" y="73"/>
                </a:cxn>
                <a:cxn ang="0">
                  <a:pos x="225" y="41"/>
                </a:cxn>
                <a:cxn ang="0">
                  <a:pos x="234" y="44"/>
                </a:cxn>
                <a:cxn ang="0">
                  <a:pos x="249" y="0"/>
                </a:cxn>
                <a:cxn ang="0">
                  <a:pos x="273" y="8"/>
                </a:cxn>
                <a:cxn ang="0">
                  <a:pos x="279" y="3"/>
                </a:cxn>
                <a:cxn ang="0">
                  <a:pos x="279" y="0"/>
                </a:cxn>
                <a:cxn ang="0">
                  <a:pos x="328" y="8"/>
                </a:cxn>
                <a:cxn ang="0">
                  <a:pos x="322" y="53"/>
                </a:cxn>
                <a:cxn ang="0">
                  <a:pos x="375" y="65"/>
                </a:cxn>
                <a:cxn ang="0">
                  <a:pos x="378" y="67"/>
                </a:cxn>
                <a:cxn ang="0">
                  <a:pos x="389" y="108"/>
                </a:cxn>
              </a:cxnLst>
              <a:rect l="0" t="0" r="r" b="b"/>
              <a:pathLst>
                <a:path w="406" h="251">
                  <a:moveTo>
                    <a:pt x="389" y="108"/>
                  </a:moveTo>
                  <a:lnTo>
                    <a:pt x="389" y="131"/>
                  </a:lnTo>
                  <a:lnTo>
                    <a:pt x="402" y="137"/>
                  </a:lnTo>
                  <a:lnTo>
                    <a:pt x="405" y="156"/>
                  </a:lnTo>
                  <a:lnTo>
                    <a:pt x="257" y="205"/>
                  </a:lnTo>
                  <a:lnTo>
                    <a:pt x="97" y="234"/>
                  </a:lnTo>
                  <a:lnTo>
                    <a:pt x="0" y="250"/>
                  </a:lnTo>
                  <a:lnTo>
                    <a:pt x="59" y="179"/>
                  </a:lnTo>
                  <a:lnTo>
                    <a:pt x="65" y="161"/>
                  </a:lnTo>
                  <a:lnTo>
                    <a:pt x="102" y="185"/>
                  </a:lnTo>
                  <a:lnTo>
                    <a:pt x="159" y="147"/>
                  </a:lnTo>
                  <a:lnTo>
                    <a:pt x="173" y="102"/>
                  </a:lnTo>
                  <a:lnTo>
                    <a:pt x="185" y="67"/>
                  </a:lnTo>
                  <a:lnTo>
                    <a:pt x="214" y="73"/>
                  </a:lnTo>
                  <a:lnTo>
                    <a:pt x="225" y="41"/>
                  </a:lnTo>
                  <a:lnTo>
                    <a:pt x="234" y="44"/>
                  </a:lnTo>
                  <a:lnTo>
                    <a:pt x="249" y="0"/>
                  </a:lnTo>
                  <a:lnTo>
                    <a:pt x="273" y="8"/>
                  </a:lnTo>
                  <a:lnTo>
                    <a:pt x="279" y="3"/>
                  </a:lnTo>
                  <a:lnTo>
                    <a:pt x="279" y="0"/>
                  </a:lnTo>
                  <a:lnTo>
                    <a:pt x="328" y="8"/>
                  </a:lnTo>
                  <a:lnTo>
                    <a:pt x="322" y="53"/>
                  </a:lnTo>
                  <a:lnTo>
                    <a:pt x="375" y="65"/>
                  </a:lnTo>
                  <a:lnTo>
                    <a:pt x="378" y="67"/>
                  </a:lnTo>
                  <a:lnTo>
                    <a:pt x="389" y="108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auto">
            <a:xfrm>
              <a:off x="2853" y="2252"/>
              <a:ext cx="465" cy="233"/>
            </a:xfrm>
            <a:custGeom>
              <a:avLst/>
              <a:gdLst/>
              <a:ahLst/>
              <a:cxnLst>
                <a:cxn ang="0">
                  <a:pos x="243" y="181"/>
                </a:cxn>
                <a:cxn ang="0">
                  <a:pos x="188" y="190"/>
                </a:cxn>
                <a:cxn ang="0">
                  <a:pos x="176" y="167"/>
                </a:cxn>
                <a:cxn ang="0">
                  <a:pos x="80" y="181"/>
                </a:cxn>
                <a:cxn ang="0">
                  <a:pos x="62" y="209"/>
                </a:cxn>
                <a:cxn ang="0">
                  <a:pos x="0" y="217"/>
                </a:cxn>
                <a:cxn ang="0">
                  <a:pos x="3" y="197"/>
                </a:cxn>
                <a:cxn ang="0">
                  <a:pos x="9" y="187"/>
                </a:cxn>
                <a:cxn ang="0">
                  <a:pos x="103" y="100"/>
                </a:cxn>
                <a:cxn ang="0">
                  <a:pos x="112" y="79"/>
                </a:cxn>
                <a:cxn ang="0">
                  <a:pos x="272" y="50"/>
                </a:cxn>
                <a:cxn ang="0">
                  <a:pos x="420" y="0"/>
                </a:cxn>
                <a:cxn ang="0">
                  <a:pos x="434" y="47"/>
                </a:cxn>
                <a:cxn ang="0">
                  <a:pos x="464" y="58"/>
                </a:cxn>
                <a:cxn ang="0">
                  <a:pos x="461" y="58"/>
                </a:cxn>
                <a:cxn ang="0">
                  <a:pos x="437" y="94"/>
                </a:cxn>
                <a:cxn ang="0">
                  <a:pos x="402" y="100"/>
                </a:cxn>
                <a:cxn ang="0">
                  <a:pos x="426" y="109"/>
                </a:cxn>
                <a:cxn ang="0">
                  <a:pos x="434" y="115"/>
                </a:cxn>
                <a:cxn ang="0">
                  <a:pos x="361" y="181"/>
                </a:cxn>
                <a:cxn ang="0">
                  <a:pos x="346" y="223"/>
                </a:cxn>
                <a:cxn ang="0">
                  <a:pos x="320" y="232"/>
                </a:cxn>
                <a:cxn ang="0">
                  <a:pos x="243" y="181"/>
                </a:cxn>
              </a:cxnLst>
              <a:rect l="0" t="0" r="r" b="b"/>
              <a:pathLst>
                <a:path w="465" h="233">
                  <a:moveTo>
                    <a:pt x="243" y="181"/>
                  </a:moveTo>
                  <a:lnTo>
                    <a:pt x="188" y="190"/>
                  </a:lnTo>
                  <a:lnTo>
                    <a:pt x="176" y="167"/>
                  </a:lnTo>
                  <a:lnTo>
                    <a:pt x="80" y="181"/>
                  </a:lnTo>
                  <a:lnTo>
                    <a:pt x="62" y="209"/>
                  </a:lnTo>
                  <a:lnTo>
                    <a:pt x="0" y="217"/>
                  </a:lnTo>
                  <a:lnTo>
                    <a:pt x="3" y="197"/>
                  </a:lnTo>
                  <a:lnTo>
                    <a:pt x="9" y="187"/>
                  </a:lnTo>
                  <a:lnTo>
                    <a:pt x="103" y="100"/>
                  </a:lnTo>
                  <a:lnTo>
                    <a:pt x="112" y="79"/>
                  </a:lnTo>
                  <a:lnTo>
                    <a:pt x="272" y="50"/>
                  </a:lnTo>
                  <a:lnTo>
                    <a:pt x="420" y="0"/>
                  </a:lnTo>
                  <a:lnTo>
                    <a:pt x="434" y="47"/>
                  </a:lnTo>
                  <a:lnTo>
                    <a:pt x="464" y="58"/>
                  </a:lnTo>
                  <a:lnTo>
                    <a:pt x="461" y="58"/>
                  </a:lnTo>
                  <a:lnTo>
                    <a:pt x="437" y="94"/>
                  </a:lnTo>
                  <a:lnTo>
                    <a:pt x="402" y="100"/>
                  </a:lnTo>
                  <a:lnTo>
                    <a:pt x="426" y="109"/>
                  </a:lnTo>
                  <a:lnTo>
                    <a:pt x="434" y="115"/>
                  </a:lnTo>
                  <a:lnTo>
                    <a:pt x="361" y="181"/>
                  </a:lnTo>
                  <a:lnTo>
                    <a:pt x="346" y="223"/>
                  </a:lnTo>
                  <a:lnTo>
                    <a:pt x="320" y="232"/>
                  </a:lnTo>
                  <a:lnTo>
                    <a:pt x="243" y="181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auto">
            <a:xfrm>
              <a:off x="2853" y="2252"/>
              <a:ext cx="465" cy="233"/>
            </a:xfrm>
            <a:custGeom>
              <a:avLst/>
              <a:gdLst/>
              <a:ahLst/>
              <a:cxnLst>
                <a:cxn ang="0">
                  <a:pos x="243" y="181"/>
                </a:cxn>
                <a:cxn ang="0">
                  <a:pos x="188" y="190"/>
                </a:cxn>
                <a:cxn ang="0">
                  <a:pos x="176" y="167"/>
                </a:cxn>
                <a:cxn ang="0">
                  <a:pos x="80" y="181"/>
                </a:cxn>
                <a:cxn ang="0">
                  <a:pos x="62" y="209"/>
                </a:cxn>
                <a:cxn ang="0">
                  <a:pos x="0" y="217"/>
                </a:cxn>
                <a:cxn ang="0">
                  <a:pos x="3" y="197"/>
                </a:cxn>
                <a:cxn ang="0">
                  <a:pos x="9" y="187"/>
                </a:cxn>
                <a:cxn ang="0">
                  <a:pos x="103" y="100"/>
                </a:cxn>
                <a:cxn ang="0">
                  <a:pos x="112" y="79"/>
                </a:cxn>
                <a:cxn ang="0">
                  <a:pos x="272" y="50"/>
                </a:cxn>
                <a:cxn ang="0">
                  <a:pos x="420" y="0"/>
                </a:cxn>
                <a:cxn ang="0">
                  <a:pos x="434" y="47"/>
                </a:cxn>
                <a:cxn ang="0">
                  <a:pos x="464" y="58"/>
                </a:cxn>
                <a:cxn ang="0">
                  <a:pos x="461" y="58"/>
                </a:cxn>
                <a:cxn ang="0">
                  <a:pos x="437" y="94"/>
                </a:cxn>
                <a:cxn ang="0">
                  <a:pos x="402" y="100"/>
                </a:cxn>
                <a:cxn ang="0">
                  <a:pos x="426" y="109"/>
                </a:cxn>
                <a:cxn ang="0">
                  <a:pos x="434" y="115"/>
                </a:cxn>
                <a:cxn ang="0">
                  <a:pos x="361" y="181"/>
                </a:cxn>
                <a:cxn ang="0">
                  <a:pos x="346" y="223"/>
                </a:cxn>
                <a:cxn ang="0">
                  <a:pos x="320" y="232"/>
                </a:cxn>
                <a:cxn ang="0">
                  <a:pos x="243" y="181"/>
                </a:cxn>
              </a:cxnLst>
              <a:rect l="0" t="0" r="r" b="b"/>
              <a:pathLst>
                <a:path w="465" h="233">
                  <a:moveTo>
                    <a:pt x="243" y="181"/>
                  </a:moveTo>
                  <a:lnTo>
                    <a:pt x="188" y="190"/>
                  </a:lnTo>
                  <a:lnTo>
                    <a:pt x="176" y="167"/>
                  </a:lnTo>
                  <a:lnTo>
                    <a:pt x="80" y="181"/>
                  </a:lnTo>
                  <a:lnTo>
                    <a:pt x="62" y="209"/>
                  </a:lnTo>
                  <a:lnTo>
                    <a:pt x="0" y="217"/>
                  </a:lnTo>
                  <a:lnTo>
                    <a:pt x="3" y="197"/>
                  </a:lnTo>
                  <a:lnTo>
                    <a:pt x="9" y="187"/>
                  </a:lnTo>
                  <a:lnTo>
                    <a:pt x="103" y="100"/>
                  </a:lnTo>
                  <a:lnTo>
                    <a:pt x="112" y="79"/>
                  </a:lnTo>
                  <a:lnTo>
                    <a:pt x="272" y="50"/>
                  </a:lnTo>
                  <a:lnTo>
                    <a:pt x="420" y="0"/>
                  </a:lnTo>
                  <a:lnTo>
                    <a:pt x="434" y="47"/>
                  </a:lnTo>
                  <a:lnTo>
                    <a:pt x="464" y="58"/>
                  </a:lnTo>
                  <a:lnTo>
                    <a:pt x="461" y="58"/>
                  </a:lnTo>
                  <a:lnTo>
                    <a:pt x="437" y="94"/>
                  </a:lnTo>
                  <a:lnTo>
                    <a:pt x="402" y="100"/>
                  </a:lnTo>
                  <a:lnTo>
                    <a:pt x="426" y="109"/>
                  </a:lnTo>
                  <a:lnTo>
                    <a:pt x="434" y="115"/>
                  </a:lnTo>
                  <a:lnTo>
                    <a:pt x="361" y="181"/>
                  </a:lnTo>
                  <a:lnTo>
                    <a:pt x="346" y="223"/>
                  </a:lnTo>
                  <a:lnTo>
                    <a:pt x="320" y="232"/>
                  </a:lnTo>
                  <a:lnTo>
                    <a:pt x="243" y="181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auto">
            <a:xfrm>
              <a:off x="2904" y="2419"/>
              <a:ext cx="270" cy="227"/>
            </a:xfrm>
            <a:custGeom>
              <a:avLst/>
              <a:gdLst/>
              <a:ahLst/>
              <a:cxnLst>
                <a:cxn ang="0">
                  <a:pos x="269" y="64"/>
                </a:cxn>
                <a:cxn ang="0">
                  <a:pos x="193" y="14"/>
                </a:cxn>
                <a:cxn ang="0">
                  <a:pos x="138" y="23"/>
                </a:cxn>
                <a:cxn ang="0">
                  <a:pos x="126" y="0"/>
                </a:cxn>
                <a:cxn ang="0">
                  <a:pos x="29" y="14"/>
                </a:cxn>
                <a:cxn ang="0">
                  <a:pos x="12" y="42"/>
                </a:cxn>
                <a:cxn ang="0">
                  <a:pos x="0" y="59"/>
                </a:cxn>
                <a:cxn ang="0">
                  <a:pos x="106" y="152"/>
                </a:cxn>
                <a:cxn ang="0">
                  <a:pos x="164" y="226"/>
                </a:cxn>
                <a:cxn ang="0">
                  <a:pos x="229" y="141"/>
                </a:cxn>
                <a:cxn ang="0">
                  <a:pos x="258" y="71"/>
                </a:cxn>
                <a:cxn ang="0">
                  <a:pos x="267" y="71"/>
                </a:cxn>
                <a:cxn ang="0">
                  <a:pos x="269" y="65"/>
                </a:cxn>
                <a:cxn ang="0">
                  <a:pos x="269" y="64"/>
                </a:cxn>
              </a:cxnLst>
              <a:rect l="0" t="0" r="r" b="b"/>
              <a:pathLst>
                <a:path w="270" h="227">
                  <a:moveTo>
                    <a:pt x="269" y="64"/>
                  </a:moveTo>
                  <a:lnTo>
                    <a:pt x="193" y="14"/>
                  </a:lnTo>
                  <a:lnTo>
                    <a:pt x="138" y="23"/>
                  </a:lnTo>
                  <a:lnTo>
                    <a:pt x="126" y="0"/>
                  </a:lnTo>
                  <a:lnTo>
                    <a:pt x="29" y="14"/>
                  </a:lnTo>
                  <a:lnTo>
                    <a:pt x="12" y="42"/>
                  </a:lnTo>
                  <a:lnTo>
                    <a:pt x="0" y="59"/>
                  </a:lnTo>
                  <a:lnTo>
                    <a:pt x="106" y="152"/>
                  </a:lnTo>
                  <a:lnTo>
                    <a:pt x="164" y="226"/>
                  </a:lnTo>
                  <a:lnTo>
                    <a:pt x="229" y="141"/>
                  </a:lnTo>
                  <a:lnTo>
                    <a:pt x="258" y="71"/>
                  </a:lnTo>
                  <a:lnTo>
                    <a:pt x="267" y="71"/>
                  </a:lnTo>
                  <a:lnTo>
                    <a:pt x="269" y="65"/>
                  </a:lnTo>
                  <a:lnTo>
                    <a:pt x="269" y="64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auto">
            <a:xfrm>
              <a:off x="2904" y="2419"/>
              <a:ext cx="270" cy="227"/>
            </a:xfrm>
            <a:custGeom>
              <a:avLst/>
              <a:gdLst/>
              <a:ahLst/>
              <a:cxnLst>
                <a:cxn ang="0">
                  <a:pos x="269" y="64"/>
                </a:cxn>
                <a:cxn ang="0">
                  <a:pos x="193" y="14"/>
                </a:cxn>
                <a:cxn ang="0">
                  <a:pos x="138" y="23"/>
                </a:cxn>
                <a:cxn ang="0">
                  <a:pos x="126" y="0"/>
                </a:cxn>
                <a:cxn ang="0">
                  <a:pos x="29" y="14"/>
                </a:cxn>
                <a:cxn ang="0">
                  <a:pos x="12" y="42"/>
                </a:cxn>
                <a:cxn ang="0">
                  <a:pos x="0" y="59"/>
                </a:cxn>
                <a:cxn ang="0">
                  <a:pos x="106" y="152"/>
                </a:cxn>
                <a:cxn ang="0">
                  <a:pos x="164" y="226"/>
                </a:cxn>
                <a:cxn ang="0">
                  <a:pos x="229" y="141"/>
                </a:cxn>
                <a:cxn ang="0">
                  <a:pos x="258" y="71"/>
                </a:cxn>
                <a:cxn ang="0">
                  <a:pos x="267" y="71"/>
                </a:cxn>
                <a:cxn ang="0">
                  <a:pos x="269" y="65"/>
                </a:cxn>
              </a:cxnLst>
              <a:rect l="0" t="0" r="r" b="b"/>
              <a:pathLst>
                <a:path w="270" h="227">
                  <a:moveTo>
                    <a:pt x="269" y="64"/>
                  </a:moveTo>
                  <a:lnTo>
                    <a:pt x="193" y="14"/>
                  </a:lnTo>
                  <a:lnTo>
                    <a:pt x="138" y="23"/>
                  </a:lnTo>
                  <a:lnTo>
                    <a:pt x="126" y="0"/>
                  </a:lnTo>
                  <a:lnTo>
                    <a:pt x="29" y="14"/>
                  </a:lnTo>
                  <a:lnTo>
                    <a:pt x="12" y="42"/>
                  </a:lnTo>
                  <a:lnTo>
                    <a:pt x="0" y="59"/>
                  </a:lnTo>
                  <a:lnTo>
                    <a:pt x="106" y="152"/>
                  </a:lnTo>
                  <a:lnTo>
                    <a:pt x="164" y="226"/>
                  </a:lnTo>
                  <a:lnTo>
                    <a:pt x="229" y="141"/>
                  </a:lnTo>
                  <a:lnTo>
                    <a:pt x="258" y="71"/>
                  </a:lnTo>
                  <a:lnTo>
                    <a:pt x="267" y="71"/>
                  </a:lnTo>
                  <a:lnTo>
                    <a:pt x="269" y="65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auto">
            <a:xfrm>
              <a:off x="2765" y="2460"/>
              <a:ext cx="304" cy="315"/>
            </a:xfrm>
            <a:custGeom>
              <a:avLst/>
              <a:gdLst/>
              <a:ahLst/>
              <a:cxnLst>
                <a:cxn ang="0">
                  <a:pos x="297" y="282"/>
                </a:cxn>
                <a:cxn ang="0">
                  <a:pos x="265" y="282"/>
                </a:cxn>
                <a:cxn ang="0">
                  <a:pos x="259" y="314"/>
                </a:cxn>
                <a:cxn ang="0">
                  <a:pos x="248" y="296"/>
                </a:cxn>
                <a:cxn ang="0">
                  <a:pos x="88" y="314"/>
                </a:cxn>
                <a:cxn ang="0">
                  <a:pos x="83" y="299"/>
                </a:cxn>
                <a:cxn ang="0">
                  <a:pos x="65" y="234"/>
                </a:cxn>
                <a:cxn ang="0">
                  <a:pos x="77" y="205"/>
                </a:cxn>
                <a:cxn ang="0">
                  <a:pos x="0" y="20"/>
                </a:cxn>
                <a:cxn ang="0">
                  <a:pos x="88" y="9"/>
                </a:cxn>
                <a:cxn ang="0">
                  <a:pos x="151" y="0"/>
                </a:cxn>
                <a:cxn ang="0">
                  <a:pos x="139" y="18"/>
                </a:cxn>
                <a:cxn ang="0">
                  <a:pos x="245" y="111"/>
                </a:cxn>
                <a:cxn ang="0">
                  <a:pos x="303" y="185"/>
                </a:cxn>
                <a:cxn ang="0">
                  <a:pos x="294" y="256"/>
                </a:cxn>
                <a:cxn ang="0">
                  <a:pos x="297" y="259"/>
                </a:cxn>
                <a:cxn ang="0">
                  <a:pos x="297" y="282"/>
                </a:cxn>
              </a:cxnLst>
              <a:rect l="0" t="0" r="r" b="b"/>
              <a:pathLst>
                <a:path w="304" h="315">
                  <a:moveTo>
                    <a:pt x="297" y="282"/>
                  </a:moveTo>
                  <a:lnTo>
                    <a:pt x="265" y="282"/>
                  </a:lnTo>
                  <a:lnTo>
                    <a:pt x="259" y="314"/>
                  </a:lnTo>
                  <a:lnTo>
                    <a:pt x="248" y="296"/>
                  </a:lnTo>
                  <a:lnTo>
                    <a:pt x="88" y="314"/>
                  </a:lnTo>
                  <a:lnTo>
                    <a:pt x="83" y="299"/>
                  </a:lnTo>
                  <a:lnTo>
                    <a:pt x="65" y="234"/>
                  </a:lnTo>
                  <a:lnTo>
                    <a:pt x="77" y="205"/>
                  </a:lnTo>
                  <a:lnTo>
                    <a:pt x="0" y="20"/>
                  </a:lnTo>
                  <a:lnTo>
                    <a:pt x="88" y="9"/>
                  </a:lnTo>
                  <a:lnTo>
                    <a:pt x="151" y="0"/>
                  </a:lnTo>
                  <a:lnTo>
                    <a:pt x="139" y="18"/>
                  </a:lnTo>
                  <a:lnTo>
                    <a:pt x="245" y="111"/>
                  </a:lnTo>
                  <a:lnTo>
                    <a:pt x="303" y="185"/>
                  </a:lnTo>
                  <a:lnTo>
                    <a:pt x="294" y="256"/>
                  </a:lnTo>
                  <a:lnTo>
                    <a:pt x="297" y="259"/>
                  </a:lnTo>
                  <a:lnTo>
                    <a:pt x="297" y="282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auto">
            <a:xfrm>
              <a:off x="2765" y="2460"/>
              <a:ext cx="304" cy="315"/>
            </a:xfrm>
            <a:custGeom>
              <a:avLst/>
              <a:gdLst/>
              <a:ahLst/>
              <a:cxnLst>
                <a:cxn ang="0">
                  <a:pos x="297" y="282"/>
                </a:cxn>
                <a:cxn ang="0">
                  <a:pos x="265" y="282"/>
                </a:cxn>
                <a:cxn ang="0">
                  <a:pos x="259" y="314"/>
                </a:cxn>
                <a:cxn ang="0">
                  <a:pos x="248" y="296"/>
                </a:cxn>
                <a:cxn ang="0">
                  <a:pos x="88" y="314"/>
                </a:cxn>
                <a:cxn ang="0">
                  <a:pos x="83" y="299"/>
                </a:cxn>
                <a:cxn ang="0">
                  <a:pos x="65" y="234"/>
                </a:cxn>
                <a:cxn ang="0">
                  <a:pos x="77" y="205"/>
                </a:cxn>
                <a:cxn ang="0">
                  <a:pos x="0" y="20"/>
                </a:cxn>
                <a:cxn ang="0">
                  <a:pos x="88" y="9"/>
                </a:cxn>
                <a:cxn ang="0">
                  <a:pos x="151" y="0"/>
                </a:cxn>
                <a:cxn ang="0">
                  <a:pos x="139" y="18"/>
                </a:cxn>
                <a:cxn ang="0">
                  <a:pos x="245" y="111"/>
                </a:cxn>
                <a:cxn ang="0">
                  <a:pos x="303" y="185"/>
                </a:cxn>
                <a:cxn ang="0">
                  <a:pos x="294" y="256"/>
                </a:cxn>
                <a:cxn ang="0">
                  <a:pos x="297" y="259"/>
                </a:cxn>
                <a:cxn ang="0">
                  <a:pos x="297" y="282"/>
                </a:cxn>
              </a:cxnLst>
              <a:rect l="0" t="0" r="r" b="b"/>
              <a:pathLst>
                <a:path w="304" h="315">
                  <a:moveTo>
                    <a:pt x="297" y="282"/>
                  </a:moveTo>
                  <a:lnTo>
                    <a:pt x="265" y="282"/>
                  </a:lnTo>
                  <a:lnTo>
                    <a:pt x="259" y="314"/>
                  </a:lnTo>
                  <a:lnTo>
                    <a:pt x="248" y="296"/>
                  </a:lnTo>
                  <a:lnTo>
                    <a:pt x="88" y="314"/>
                  </a:lnTo>
                  <a:lnTo>
                    <a:pt x="83" y="299"/>
                  </a:lnTo>
                  <a:lnTo>
                    <a:pt x="65" y="234"/>
                  </a:lnTo>
                  <a:lnTo>
                    <a:pt x="77" y="205"/>
                  </a:lnTo>
                  <a:lnTo>
                    <a:pt x="0" y="20"/>
                  </a:lnTo>
                  <a:lnTo>
                    <a:pt x="88" y="9"/>
                  </a:lnTo>
                  <a:lnTo>
                    <a:pt x="151" y="0"/>
                  </a:lnTo>
                  <a:lnTo>
                    <a:pt x="139" y="18"/>
                  </a:lnTo>
                  <a:lnTo>
                    <a:pt x="245" y="111"/>
                  </a:lnTo>
                  <a:lnTo>
                    <a:pt x="303" y="185"/>
                  </a:lnTo>
                  <a:lnTo>
                    <a:pt x="294" y="256"/>
                  </a:lnTo>
                  <a:lnTo>
                    <a:pt x="297" y="259"/>
                  </a:lnTo>
                  <a:lnTo>
                    <a:pt x="297" y="282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auto">
            <a:xfrm>
              <a:off x="2689" y="2742"/>
              <a:ext cx="509" cy="420"/>
            </a:xfrm>
            <a:custGeom>
              <a:avLst/>
              <a:gdLst/>
              <a:ahLst/>
              <a:cxnLst>
                <a:cxn ang="0">
                  <a:pos x="373" y="0"/>
                </a:cxn>
                <a:cxn ang="0">
                  <a:pos x="341" y="0"/>
                </a:cxn>
                <a:cxn ang="0">
                  <a:pos x="335" y="32"/>
                </a:cxn>
                <a:cxn ang="0">
                  <a:pos x="324" y="14"/>
                </a:cxn>
                <a:cxn ang="0">
                  <a:pos x="164" y="32"/>
                </a:cxn>
                <a:cxn ang="0">
                  <a:pos x="158" y="17"/>
                </a:cxn>
                <a:cxn ang="0">
                  <a:pos x="0" y="40"/>
                </a:cxn>
                <a:cxn ang="0">
                  <a:pos x="12" y="64"/>
                </a:cxn>
                <a:cxn ang="0">
                  <a:pos x="20" y="76"/>
                </a:cxn>
                <a:cxn ang="0">
                  <a:pos x="38" y="71"/>
                </a:cxn>
                <a:cxn ang="0">
                  <a:pos x="41" y="73"/>
                </a:cxn>
                <a:cxn ang="0">
                  <a:pos x="76" y="61"/>
                </a:cxn>
                <a:cxn ang="0">
                  <a:pos x="123" y="73"/>
                </a:cxn>
                <a:cxn ang="0">
                  <a:pos x="152" y="103"/>
                </a:cxn>
                <a:cxn ang="0">
                  <a:pos x="214" y="88"/>
                </a:cxn>
                <a:cxn ang="0">
                  <a:pos x="212" y="73"/>
                </a:cxn>
                <a:cxn ang="0">
                  <a:pos x="235" y="71"/>
                </a:cxn>
                <a:cxn ang="0">
                  <a:pos x="308" y="132"/>
                </a:cxn>
                <a:cxn ang="0">
                  <a:pos x="338" y="225"/>
                </a:cxn>
                <a:cxn ang="0">
                  <a:pos x="379" y="278"/>
                </a:cxn>
                <a:cxn ang="0">
                  <a:pos x="476" y="372"/>
                </a:cxn>
                <a:cxn ang="0">
                  <a:pos x="502" y="357"/>
                </a:cxn>
                <a:cxn ang="0">
                  <a:pos x="508" y="351"/>
                </a:cxn>
                <a:cxn ang="0">
                  <a:pos x="505" y="372"/>
                </a:cxn>
                <a:cxn ang="0">
                  <a:pos x="461" y="419"/>
                </a:cxn>
                <a:cxn ang="0">
                  <a:pos x="505" y="392"/>
                </a:cxn>
                <a:cxn ang="0">
                  <a:pos x="508" y="351"/>
                </a:cxn>
                <a:cxn ang="0">
                  <a:pos x="508" y="240"/>
                </a:cxn>
                <a:cxn ang="0">
                  <a:pos x="458" y="161"/>
                </a:cxn>
                <a:cxn ang="0">
                  <a:pos x="452" y="158"/>
                </a:cxn>
                <a:cxn ang="0">
                  <a:pos x="452" y="137"/>
                </a:cxn>
                <a:cxn ang="0">
                  <a:pos x="388" y="55"/>
                </a:cxn>
                <a:cxn ang="0">
                  <a:pos x="373" y="0"/>
                </a:cxn>
              </a:cxnLst>
              <a:rect l="0" t="0" r="r" b="b"/>
              <a:pathLst>
                <a:path w="509" h="420">
                  <a:moveTo>
                    <a:pt x="373" y="0"/>
                  </a:moveTo>
                  <a:lnTo>
                    <a:pt x="341" y="0"/>
                  </a:lnTo>
                  <a:lnTo>
                    <a:pt x="335" y="32"/>
                  </a:lnTo>
                  <a:lnTo>
                    <a:pt x="324" y="14"/>
                  </a:lnTo>
                  <a:lnTo>
                    <a:pt x="164" y="32"/>
                  </a:lnTo>
                  <a:lnTo>
                    <a:pt x="158" y="17"/>
                  </a:lnTo>
                  <a:lnTo>
                    <a:pt x="0" y="40"/>
                  </a:lnTo>
                  <a:lnTo>
                    <a:pt x="12" y="64"/>
                  </a:lnTo>
                  <a:lnTo>
                    <a:pt x="20" y="76"/>
                  </a:lnTo>
                  <a:lnTo>
                    <a:pt x="38" y="71"/>
                  </a:lnTo>
                  <a:lnTo>
                    <a:pt x="41" y="73"/>
                  </a:lnTo>
                  <a:lnTo>
                    <a:pt x="76" y="61"/>
                  </a:lnTo>
                  <a:lnTo>
                    <a:pt x="123" y="73"/>
                  </a:lnTo>
                  <a:lnTo>
                    <a:pt x="152" y="103"/>
                  </a:lnTo>
                  <a:lnTo>
                    <a:pt x="214" y="88"/>
                  </a:lnTo>
                  <a:lnTo>
                    <a:pt x="212" y="73"/>
                  </a:lnTo>
                  <a:lnTo>
                    <a:pt x="235" y="71"/>
                  </a:lnTo>
                  <a:lnTo>
                    <a:pt x="308" y="132"/>
                  </a:lnTo>
                  <a:lnTo>
                    <a:pt x="338" y="225"/>
                  </a:lnTo>
                  <a:lnTo>
                    <a:pt x="379" y="278"/>
                  </a:lnTo>
                  <a:lnTo>
                    <a:pt x="476" y="372"/>
                  </a:lnTo>
                  <a:lnTo>
                    <a:pt x="502" y="357"/>
                  </a:lnTo>
                  <a:lnTo>
                    <a:pt x="508" y="351"/>
                  </a:lnTo>
                  <a:lnTo>
                    <a:pt x="505" y="372"/>
                  </a:lnTo>
                  <a:lnTo>
                    <a:pt x="461" y="419"/>
                  </a:lnTo>
                  <a:lnTo>
                    <a:pt x="505" y="392"/>
                  </a:lnTo>
                  <a:lnTo>
                    <a:pt x="508" y="351"/>
                  </a:lnTo>
                  <a:lnTo>
                    <a:pt x="508" y="240"/>
                  </a:lnTo>
                  <a:lnTo>
                    <a:pt x="458" y="161"/>
                  </a:lnTo>
                  <a:lnTo>
                    <a:pt x="452" y="158"/>
                  </a:lnTo>
                  <a:lnTo>
                    <a:pt x="452" y="137"/>
                  </a:lnTo>
                  <a:lnTo>
                    <a:pt x="388" y="55"/>
                  </a:lnTo>
                  <a:lnTo>
                    <a:pt x="373" y="0"/>
                  </a:lnTo>
                </a:path>
              </a:pathLst>
            </a:custGeom>
            <a:solidFill>
              <a:srgbClr val="0000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39"/>
            <p:cNvSpPr>
              <a:spLocks/>
            </p:cNvSpPr>
            <p:nvPr/>
          </p:nvSpPr>
          <p:spPr bwMode="auto">
            <a:xfrm>
              <a:off x="2689" y="2742"/>
              <a:ext cx="509" cy="420"/>
            </a:xfrm>
            <a:custGeom>
              <a:avLst/>
              <a:gdLst/>
              <a:ahLst/>
              <a:cxnLst>
                <a:cxn ang="0">
                  <a:pos x="373" y="0"/>
                </a:cxn>
                <a:cxn ang="0">
                  <a:pos x="341" y="0"/>
                </a:cxn>
                <a:cxn ang="0">
                  <a:pos x="335" y="32"/>
                </a:cxn>
                <a:cxn ang="0">
                  <a:pos x="324" y="14"/>
                </a:cxn>
                <a:cxn ang="0">
                  <a:pos x="164" y="32"/>
                </a:cxn>
                <a:cxn ang="0">
                  <a:pos x="158" y="17"/>
                </a:cxn>
                <a:cxn ang="0">
                  <a:pos x="0" y="40"/>
                </a:cxn>
                <a:cxn ang="0">
                  <a:pos x="12" y="64"/>
                </a:cxn>
                <a:cxn ang="0">
                  <a:pos x="20" y="76"/>
                </a:cxn>
                <a:cxn ang="0">
                  <a:pos x="38" y="71"/>
                </a:cxn>
                <a:cxn ang="0">
                  <a:pos x="41" y="73"/>
                </a:cxn>
                <a:cxn ang="0">
                  <a:pos x="76" y="61"/>
                </a:cxn>
                <a:cxn ang="0">
                  <a:pos x="123" y="73"/>
                </a:cxn>
                <a:cxn ang="0">
                  <a:pos x="152" y="103"/>
                </a:cxn>
                <a:cxn ang="0">
                  <a:pos x="214" y="88"/>
                </a:cxn>
                <a:cxn ang="0">
                  <a:pos x="212" y="73"/>
                </a:cxn>
                <a:cxn ang="0">
                  <a:pos x="235" y="71"/>
                </a:cxn>
                <a:cxn ang="0">
                  <a:pos x="308" y="132"/>
                </a:cxn>
                <a:cxn ang="0">
                  <a:pos x="338" y="225"/>
                </a:cxn>
                <a:cxn ang="0">
                  <a:pos x="379" y="278"/>
                </a:cxn>
                <a:cxn ang="0">
                  <a:pos x="476" y="372"/>
                </a:cxn>
                <a:cxn ang="0">
                  <a:pos x="502" y="357"/>
                </a:cxn>
                <a:cxn ang="0">
                  <a:pos x="508" y="351"/>
                </a:cxn>
                <a:cxn ang="0">
                  <a:pos x="505" y="372"/>
                </a:cxn>
                <a:cxn ang="0">
                  <a:pos x="461" y="419"/>
                </a:cxn>
                <a:cxn ang="0">
                  <a:pos x="505" y="392"/>
                </a:cxn>
                <a:cxn ang="0">
                  <a:pos x="508" y="351"/>
                </a:cxn>
                <a:cxn ang="0">
                  <a:pos x="508" y="240"/>
                </a:cxn>
                <a:cxn ang="0">
                  <a:pos x="458" y="161"/>
                </a:cxn>
                <a:cxn ang="0">
                  <a:pos x="452" y="158"/>
                </a:cxn>
                <a:cxn ang="0">
                  <a:pos x="452" y="137"/>
                </a:cxn>
                <a:cxn ang="0">
                  <a:pos x="388" y="55"/>
                </a:cxn>
                <a:cxn ang="0">
                  <a:pos x="373" y="0"/>
                </a:cxn>
              </a:cxnLst>
              <a:rect l="0" t="0" r="r" b="b"/>
              <a:pathLst>
                <a:path w="509" h="420">
                  <a:moveTo>
                    <a:pt x="373" y="0"/>
                  </a:moveTo>
                  <a:lnTo>
                    <a:pt x="341" y="0"/>
                  </a:lnTo>
                  <a:lnTo>
                    <a:pt x="335" y="32"/>
                  </a:lnTo>
                  <a:lnTo>
                    <a:pt x="324" y="14"/>
                  </a:lnTo>
                  <a:lnTo>
                    <a:pt x="164" y="32"/>
                  </a:lnTo>
                  <a:lnTo>
                    <a:pt x="158" y="17"/>
                  </a:lnTo>
                  <a:lnTo>
                    <a:pt x="0" y="40"/>
                  </a:lnTo>
                  <a:lnTo>
                    <a:pt x="12" y="64"/>
                  </a:lnTo>
                  <a:lnTo>
                    <a:pt x="20" y="76"/>
                  </a:lnTo>
                  <a:lnTo>
                    <a:pt x="38" y="71"/>
                  </a:lnTo>
                  <a:lnTo>
                    <a:pt x="41" y="73"/>
                  </a:lnTo>
                  <a:lnTo>
                    <a:pt x="76" y="61"/>
                  </a:lnTo>
                  <a:lnTo>
                    <a:pt x="123" y="73"/>
                  </a:lnTo>
                  <a:lnTo>
                    <a:pt x="152" y="103"/>
                  </a:lnTo>
                  <a:lnTo>
                    <a:pt x="214" y="88"/>
                  </a:lnTo>
                  <a:lnTo>
                    <a:pt x="212" y="73"/>
                  </a:lnTo>
                  <a:lnTo>
                    <a:pt x="235" y="71"/>
                  </a:lnTo>
                  <a:lnTo>
                    <a:pt x="308" y="132"/>
                  </a:lnTo>
                  <a:lnTo>
                    <a:pt x="338" y="225"/>
                  </a:lnTo>
                  <a:lnTo>
                    <a:pt x="379" y="278"/>
                  </a:lnTo>
                  <a:lnTo>
                    <a:pt x="476" y="372"/>
                  </a:lnTo>
                  <a:lnTo>
                    <a:pt x="502" y="357"/>
                  </a:lnTo>
                  <a:lnTo>
                    <a:pt x="508" y="351"/>
                  </a:lnTo>
                  <a:lnTo>
                    <a:pt x="505" y="372"/>
                  </a:lnTo>
                  <a:lnTo>
                    <a:pt x="461" y="419"/>
                  </a:lnTo>
                  <a:lnTo>
                    <a:pt x="505" y="392"/>
                  </a:lnTo>
                  <a:lnTo>
                    <a:pt x="508" y="351"/>
                  </a:lnTo>
                  <a:lnTo>
                    <a:pt x="508" y="240"/>
                  </a:lnTo>
                  <a:lnTo>
                    <a:pt x="458" y="161"/>
                  </a:lnTo>
                  <a:lnTo>
                    <a:pt x="452" y="158"/>
                  </a:lnTo>
                  <a:lnTo>
                    <a:pt x="452" y="137"/>
                  </a:lnTo>
                  <a:lnTo>
                    <a:pt x="388" y="55"/>
                  </a:lnTo>
                  <a:lnTo>
                    <a:pt x="373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0"/>
            <p:cNvSpPr>
              <a:spLocks/>
            </p:cNvSpPr>
            <p:nvPr/>
          </p:nvSpPr>
          <p:spPr bwMode="auto">
            <a:xfrm>
              <a:off x="2733" y="1944"/>
              <a:ext cx="241" cy="288"/>
            </a:xfrm>
            <a:custGeom>
              <a:avLst/>
              <a:gdLst/>
              <a:ahLst/>
              <a:cxnLst>
                <a:cxn ang="0">
                  <a:pos x="237" y="114"/>
                </a:cxn>
                <a:cxn ang="0">
                  <a:pos x="240" y="155"/>
                </a:cxn>
                <a:cxn ang="0">
                  <a:pos x="237" y="155"/>
                </a:cxn>
                <a:cxn ang="0">
                  <a:pos x="194" y="223"/>
                </a:cxn>
                <a:cxn ang="0">
                  <a:pos x="164" y="287"/>
                </a:cxn>
                <a:cxn ang="0">
                  <a:pos x="149" y="266"/>
                </a:cxn>
                <a:cxn ang="0">
                  <a:pos x="68" y="246"/>
                </a:cxn>
                <a:cxn ang="0">
                  <a:pos x="55" y="232"/>
                </a:cxn>
                <a:cxn ang="0">
                  <a:pos x="49" y="235"/>
                </a:cxn>
                <a:cxn ang="0">
                  <a:pos x="35" y="243"/>
                </a:cxn>
                <a:cxn ang="0">
                  <a:pos x="29" y="255"/>
                </a:cxn>
                <a:cxn ang="0">
                  <a:pos x="29" y="240"/>
                </a:cxn>
                <a:cxn ang="0">
                  <a:pos x="0" y="61"/>
                </a:cxn>
                <a:cxn ang="0">
                  <a:pos x="76" y="52"/>
                </a:cxn>
                <a:cxn ang="0">
                  <a:pos x="105" y="64"/>
                </a:cxn>
                <a:cxn ang="0">
                  <a:pos x="173" y="52"/>
                </a:cxn>
                <a:cxn ang="0">
                  <a:pos x="191" y="14"/>
                </a:cxn>
                <a:cxn ang="0">
                  <a:pos x="205" y="14"/>
                </a:cxn>
                <a:cxn ang="0">
                  <a:pos x="220" y="0"/>
                </a:cxn>
                <a:cxn ang="0">
                  <a:pos x="237" y="79"/>
                </a:cxn>
                <a:cxn ang="0">
                  <a:pos x="237" y="114"/>
                </a:cxn>
              </a:cxnLst>
              <a:rect l="0" t="0" r="r" b="b"/>
              <a:pathLst>
                <a:path w="241" h="288">
                  <a:moveTo>
                    <a:pt x="237" y="114"/>
                  </a:moveTo>
                  <a:lnTo>
                    <a:pt x="240" y="155"/>
                  </a:lnTo>
                  <a:lnTo>
                    <a:pt x="237" y="155"/>
                  </a:lnTo>
                  <a:lnTo>
                    <a:pt x="194" y="223"/>
                  </a:lnTo>
                  <a:lnTo>
                    <a:pt x="164" y="287"/>
                  </a:lnTo>
                  <a:lnTo>
                    <a:pt x="149" y="266"/>
                  </a:lnTo>
                  <a:lnTo>
                    <a:pt x="68" y="246"/>
                  </a:lnTo>
                  <a:lnTo>
                    <a:pt x="55" y="232"/>
                  </a:lnTo>
                  <a:lnTo>
                    <a:pt x="49" y="235"/>
                  </a:lnTo>
                  <a:lnTo>
                    <a:pt x="35" y="243"/>
                  </a:lnTo>
                  <a:lnTo>
                    <a:pt x="29" y="255"/>
                  </a:lnTo>
                  <a:lnTo>
                    <a:pt x="29" y="240"/>
                  </a:lnTo>
                  <a:lnTo>
                    <a:pt x="0" y="61"/>
                  </a:lnTo>
                  <a:lnTo>
                    <a:pt x="76" y="52"/>
                  </a:lnTo>
                  <a:lnTo>
                    <a:pt x="105" y="64"/>
                  </a:lnTo>
                  <a:lnTo>
                    <a:pt x="173" y="52"/>
                  </a:lnTo>
                  <a:lnTo>
                    <a:pt x="191" y="14"/>
                  </a:lnTo>
                  <a:lnTo>
                    <a:pt x="205" y="14"/>
                  </a:lnTo>
                  <a:lnTo>
                    <a:pt x="220" y="0"/>
                  </a:lnTo>
                  <a:lnTo>
                    <a:pt x="237" y="79"/>
                  </a:lnTo>
                  <a:lnTo>
                    <a:pt x="237" y="114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1"/>
            <p:cNvSpPr>
              <a:spLocks/>
            </p:cNvSpPr>
            <p:nvPr/>
          </p:nvSpPr>
          <p:spPr bwMode="auto">
            <a:xfrm>
              <a:off x="2733" y="1944"/>
              <a:ext cx="241" cy="288"/>
            </a:xfrm>
            <a:custGeom>
              <a:avLst/>
              <a:gdLst/>
              <a:ahLst/>
              <a:cxnLst>
                <a:cxn ang="0">
                  <a:pos x="237" y="114"/>
                </a:cxn>
                <a:cxn ang="0">
                  <a:pos x="240" y="155"/>
                </a:cxn>
                <a:cxn ang="0">
                  <a:pos x="237" y="155"/>
                </a:cxn>
                <a:cxn ang="0">
                  <a:pos x="194" y="223"/>
                </a:cxn>
                <a:cxn ang="0">
                  <a:pos x="164" y="287"/>
                </a:cxn>
                <a:cxn ang="0">
                  <a:pos x="149" y="266"/>
                </a:cxn>
                <a:cxn ang="0">
                  <a:pos x="68" y="246"/>
                </a:cxn>
                <a:cxn ang="0">
                  <a:pos x="55" y="232"/>
                </a:cxn>
                <a:cxn ang="0">
                  <a:pos x="49" y="235"/>
                </a:cxn>
                <a:cxn ang="0">
                  <a:pos x="35" y="243"/>
                </a:cxn>
                <a:cxn ang="0">
                  <a:pos x="29" y="255"/>
                </a:cxn>
                <a:cxn ang="0">
                  <a:pos x="29" y="240"/>
                </a:cxn>
                <a:cxn ang="0">
                  <a:pos x="0" y="61"/>
                </a:cxn>
                <a:cxn ang="0">
                  <a:pos x="76" y="52"/>
                </a:cxn>
                <a:cxn ang="0">
                  <a:pos x="105" y="64"/>
                </a:cxn>
                <a:cxn ang="0">
                  <a:pos x="173" y="52"/>
                </a:cxn>
                <a:cxn ang="0">
                  <a:pos x="191" y="14"/>
                </a:cxn>
                <a:cxn ang="0">
                  <a:pos x="205" y="14"/>
                </a:cxn>
                <a:cxn ang="0">
                  <a:pos x="220" y="0"/>
                </a:cxn>
                <a:cxn ang="0">
                  <a:pos x="237" y="79"/>
                </a:cxn>
                <a:cxn ang="0">
                  <a:pos x="237" y="114"/>
                </a:cxn>
              </a:cxnLst>
              <a:rect l="0" t="0" r="r" b="b"/>
              <a:pathLst>
                <a:path w="241" h="288">
                  <a:moveTo>
                    <a:pt x="237" y="114"/>
                  </a:moveTo>
                  <a:lnTo>
                    <a:pt x="240" y="155"/>
                  </a:lnTo>
                  <a:lnTo>
                    <a:pt x="237" y="155"/>
                  </a:lnTo>
                  <a:lnTo>
                    <a:pt x="194" y="223"/>
                  </a:lnTo>
                  <a:lnTo>
                    <a:pt x="164" y="287"/>
                  </a:lnTo>
                  <a:lnTo>
                    <a:pt x="149" y="266"/>
                  </a:lnTo>
                  <a:lnTo>
                    <a:pt x="68" y="246"/>
                  </a:lnTo>
                  <a:lnTo>
                    <a:pt x="55" y="232"/>
                  </a:lnTo>
                  <a:lnTo>
                    <a:pt x="49" y="235"/>
                  </a:lnTo>
                  <a:lnTo>
                    <a:pt x="35" y="243"/>
                  </a:lnTo>
                  <a:lnTo>
                    <a:pt x="29" y="255"/>
                  </a:lnTo>
                  <a:lnTo>
                    <a:pt x="29" y="240"/>
                  </a:lnTo>
                  <a:lnTo>
                    <a:pt x="0" y="61"/>
                  </a:lnTo>
                  <a:lnTo>
                    <a:pt x="76" y="52"/>
                  </a:lnTo>
                  <a:lnTo>
                    <a:pt x="105" y="64"/>
                  </a:lnTo>
                  <a:lnTo>
                    <a:pt x="173" y="52"/>
                  </a:lnTo>
                  <a:lnTo>
                    <a:pt x="191" y="14"/>
                  </a:lnTo>
                  <a:lnTo>
                    <a:pt x="205" y="14"/>
                  </a:lnTo>
                  <a:lnTo>
                    <a:pt x="220" y="0"/>
                  </a:lnTo>
                  <a:lnTo>
                    <a:pt x="237" y="79"/>
                  </a:lnTo>
                  <a:lnTo>
                    <a:pt x="237" y="114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2"/>
            <p:cNvSpPr>
              <a:spLocks/>
            </p:cNvSpPr>
            <p:nvPr/>
          </p:nvSpPr>
          <p:spPr bwMode="auto">
            <a:xfrm>
              <a:off x="2897" y="2026"/>
              <a:ext cx="251" cy="256"/>
            </a:xfrm>
            <a:custGeom>
              <a:avLst/>
              <a:gdLst/>
              <a:ahLst/>
              <a:cxnLst>
                <a:cxn ang="0">
                  <a:pos x="0" y="204"/>
                </a:cxn>
                <a:cxn ang="0">
                  <a:pos x="30" y="140"/>
                </a:cxn>
                <a:cxn ang="0">
                  <a:pos x="73" y="73"/>
                </a:cxn>
                <a:cxn ang="0">
                  <a:pos x="76" y="73"/>
                </a:cxn>
                <a:cxn ang="0">
                  <a:pos x="73" y="32"/>
                </a:cxn>
                <a:cxn ang="0">
                  <a:pos x="73" y="0"/>
                </a:cxn>
                <a:cxn ang="0">
                  <a:pos x="79" y="9"/>
                </a:cxn>
                <a:cxn ang="0">
                  <a:pos x="91" y="49"/>
                </a:cxn>
                <a:cxn ang="0">
                  <a:pos x="91" y="58"/>
                </a:cxn>
                <a:cxn ang="0">
                  <a:pos x="97" y="73"/>
                </a:cxn>
                <a:cxn ang="0">
                  <a:pos x="156" y="55"/>
                </a:cxn>
                <a:cxn ang="0">
                  <a:pos x="162" y="93"/>
                </a:cxn>
                <a:cxn ang="0">
                  <a:pos x="235" y="46"/>
                </a:cxn>
                <a:cxn ang="0">
                  <a:pos x="250" y="55"/>
                </a:cxn>
                <a:cxn ang="0">
                  <a:pos x="250" y="73"/>
                </a:cxn>
                <a:cxn ang="0">
                  <a:pos x="244" y="78"/>
                </a:cxn>
                <a:cxn ang="0">
                  <a:pos x="220" y="70"/>
                </a:cxn>
                <a:cxn ang="0">
                  <a:pos x="205" y="114"/>
                </a:cxn>
                <a:cxn ang="0">
                  <a:pos x="196" y="111"/>
                </a:cxn>
                <a:cxn ang="0">
                  <a:pos x="185" y="143"/>
                </a:cxn>
                <a:cxn ang="0">
                  <a:pos x="156" y="137"/>
                </a:cxn>
                <a:cxn ang="0">
                  <a:pos x="144" y="172"/>
                </a:cxn>
                <a:cxn ang="0">
                  <a:pos x="130" y="217"/>
                </a:cxn>
                <a:cxn ang="0">
                  <a:pos x="73" y="255"/>
                </a:cxn>
                <a:cxn ang="0">
                  <a:pos x="36" y="231"/>
                </a:cxn>
                <a:cxn ang="0">
                  <a:pos x="30" y="249"/>
                </a:cxn>
                <a:cxn ang="0">
                  <a:pos x="0" y="204"/>
                </a:cxn>
              </a:cxnLst>
              <a:rect l="0" t="0" r="r" b="b"/>
              <a:pathLst>
                <a:path w="251" h="256">
                  <a:moveTo>
                    <a:pt x="0" y="204"/>
                  </a:moveTo>
                  <a:lnTo>
                    <a:pt x="30" y="140"/>
                  </a:lnTo>
                  <a:lnTo>
                    <a:pt x="73" y="73"/>
                  </a:lnTo>
                  <a:lnTo>
                    <a:pt x="76" y="73"/>
                  </a:lnTo>
                  <a:lnTo>
                    <a:pt x="73" y="32"/>
                  </a:lnTo>
                  <a:lnTo>
                    <a:pt x="73" y="0"/>
                  </a:lnTo>
                  <a:lnTo>
                    <a:pt x="79" y="9"/>
                  </a:lnTo>
                  <a:lnTo>
                    <a:pt x="91" y="49"/>
                  </a:lnTo>
                  <a:lnTo>
                    <a:pt x="91" y="58"/>
                  </a:lnTo>
                  <a:lnTo>
                    <a:pt x="97" y="73"/>
                  </a:lnTo>
                  <a:lnTo>
                    <a:pt x="156" y="55"/>
                  </a:lnTo>
                  <a:lnTo>
                    <a:pt x="162" y="93"/>
                  </a:lnTo>
                  <a:lnTo>
                    <a:pt x="235" y="46"/>
                  </a:lnTo>
                  <a:lnTo>
                    <a:pt x="250" y="55"/>
                  </a:lnTo>
                  <a:lnTo>
                    <a:pt x="250" y="73"/>
                  </a:lnTo>
                  <a:lnTo>
                    <a:pt x="244" y="78"/>
                  </a:lnTo>
                  <a:lnTo>
                    <a:pt x="220" y="70"/>
                  </a:lnTo>
                  <a:lnTo>
                    <a:pt x="205" y="114"/>
                  </a:lnTo>
                  <a:lnTo>
                    <a:pt x="196" y="111"/>
                  </a:lnTo>
                  <a:lnTo>
                    <a:pt x="185" y="143"/>
                  </a:lnTo>
                  <a:lnTo>
                    <a:pt x="156" y="137"/>
                  </a:lnTo>
                  <a:lnTo>
                    <a:pt x="144" y="172"/>
                  </a:lnTo>
                  <a:lnTo>
                    <a:pt x="130" y="217"/>
                  </a:lnTo>
                  <a:lnTo>
                    <a:pt x="73" y="255"/>
                  </a:lnTo>
                  <a:lnTo>
                    <a:pt x="36" y="231"/>
                  </a:lnTo>
                  <a:lnTo>
                    <a:pt x="30" y="249"/>
                  </a:lnTo>
                  <a:lnTo>
                    <a:pt x="0" y="204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3"/>
            <p:cNvSpPr>
              <a:spLocks/>
            </p:cNvSpPr>
            <p:nvPr/>
          </p:nvSpPr>
          <p:spPr bwMode="auto">
            <a:xfrm>
              <a:off x="2897" y="2026"/>
              <a:ext cx="251" cy="256"/>
            </a:xfrm>
            <a:custGeom>
              <a:avLst/>
              <a:gdLst/>
              <a:ahLst/>
              <a:cxnLst>
                <a:cxn ang="0">
                  <a:pos x="0" y="204"/>
                </a:cxn>
                <a:cxn ang="0">
                  <a:pos x="30" y="140"/>
                </a:cxn>
                <a:cxn ang="0">
                  <a:pos x="73" y="73"/>
                </a:cxn>
                <a:cxn ang="0">
                  <a:pos x="76" y="73"/>
                </a:cxn>
                <a:cxn ang="0">
                  <a:pos x="73" y="32"/>
                </a:cxn>
                <a:cxn ang="0">
                  <a:pos x="73" y="0"/>
                </a:cxn>
                <a:cxn ang="0">
                  <a:pos x="79" y="9"/>
                </a:cxn>
                <a:cxn ang="0">
                  <a:pos x="91" y="49"/>
                </a:cxn>
                <a:cxn ang="0">
                  <a:pos x="91" y="58"/>
                </a:cxn>
                <a:cxn ang="0">
                  <a:pos x="97" y="73"/>
                </a:cxn>
                <a:cxn ang="0">
                  <a:pos x="156" y="55"/>
                </a:cxn>
                <a:cxn ang="0">
                  <a:pos x="162" y="93"/>
                </a:cxn>
                <a:cxn ang="0">
                  <a:pos x="235" y="46"/>
                </a:cxn>
                <a:cxn ang="0">
                  <a:pos x="250" y="55"/>
                </a:cxn>
                <a:cxn ang="0">
                  <a:pos x="250" y="73"/>
                </a:cxn>
                <a:cxn ang="0">
                  <a:pos x="244" y="78"/>
                </a:cxn>
                <a:cxn ang="0">
                  <a:pos x="220" y="70"/>
                </a:cxn>
                <a:cxn ang="0">
                  <a:pos x="205" y="114"/>
                </a:cxn>
                <a:cxn ang="0">
                  <a:pos x="196" y="111"/>
                </a:cxn>
                <a:cxn ang="0">
                  <a:pos x="185" y="143"/>
                </a:cxn>
                <a:cxn ang="0">
                  <a:pos x="156" y="137"/>
                </a:cxn>
                <a:cxn ang="0">
                  <a:pos x="144" y="172"/>
                </a:cxn>
                <a:cxn ang="0">
                  <a:pos x="130" y="217"/>
                </a:cxn>
                <a:cxn ang="0">
                  <a:pos x="73" y="255"/>
                </a:cxn>
                <a:cxn ang="0">
                  <a:pos x="36" y="231"/>
                </a:cxn>
                <a:cxn ang="0">
                  <a:pos x="30" y="249"/>
                </a:cxn>
                <a:cxn ang="0">
                  <a:pos x="0" y="204"/>
                </a:cxn>
              </a:cxnLst>
              <a:rect l="0" t="0" r="r" b="b"/>
              <a:pathLst>
                <a:path w="251" h="256">
                  <a:moveTo>
                    <a:pt x="0" y="204"/>
                  </a:moveTo>
                  <a:lnTo>
                    <a:pt x="30" y="140"/>
                  </a:lnTo>
                  <a:lnTo>
                    <a:pt x="73" y="73"/>
                  </a:lnTo>
                  <a:lnTo>
                    <a:pt x="76" y="73"/>
                  </a:lnTo>
                  <a:lnTo>
                    <a:pt x="73" y="32"/>
                  </a:lnTo>
                  <a:lnTo>
                    <a:pt x="73" y="0"/>
                  </a:lnTo>
                  <a:lnTo>
                    <a:pt x="79" y="9"/>
                  </a:lnTo>
                  <a:lnTo>
                    <a:pt x="91" y="49"/>
                  </a:lnTo>
                  <a:lnTo>
                    <a:pt x="91" y="58"/>
                  </a:lnTo>
                  <a:lnTo>
                    <a:pt x="97" y="73"/>
                  </a:lnTo>
                  <a:lnTo>
                    <a:pt x="156" y="55"/>
                  </a:lnTo>
                  <a:lnTo>
                    <a:pt x="162" y="93"/>
                  </a:lnTo>
                  <a:lnTo>
                    <a:pt x="235" y="46"/>
                  </a:lnTo>
                  <a:lnTo>
                    <a:pt x="250" y="55"/>
                  </a:lnTo>
                  <a:lnTo>
                    <a:pt x="250" y="73"/>
                  </a:lnTo>
                  <a:lnTo>
                    <a:pt x="244" y="78"/>
                  </a:lnTo>
                  <a:lnTo>
                    <a:pt x="220" y="70"/>
                  </a:lnTo>
                  <a:lnTo>
                    <a:pt x="205" y="114"/>
                  </a:lnTo>
                  <a:lnTo>
                    <a:pt x="196" y="111"/>
                  </a:lnTo>
                  <a:lnTo>
                    <a:pt x="185" y="143"/>
                  </a:lnTo>
                  <a:lnTo>
                    <a:pt x="156" y="137"/>
                  </a:lnTo>
                  <a:lnTo>
                    <a:pt x="144" y="172"/>
                  </a:lnTo>
                  <a:lnTo>
                    <a:pt x="130" y="217"/>
                  </a:lnTo>
                  <a:lnTo>
                    <a:pt x="73" y="255"/>
                  </a:lnTo>
                  <a:lnTo>
                    <a:pt x="36" y="231"/>
                  </a:lnTo>
                  <a:lnTo>
                    <a:pt x="30" y="249"/>
                  </a:lnTo>
                  <a:lnTo>
                    <a:pt x="0" y="204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4"/>
            <p:cNvSpPr>
              <a:spLocks/>
            </p:cNvSpPr>
            <p:nvPr/>
          </p:nvSpPr>
          <p:spPr bwMode="auto">
            <a:xfrm>
              <a:off x="2610" y="1712"/>
              <a:ext cx="236" cy="309"/>
            </a:xfrm>
            <a:custGeom>
              <a:avLst/>
              <a:gdLst/>
              <a:ahLst/>
              <a:cxnLst>
                <a:cxn ang="0">
                  <a:pos x="200" y="284"/>
                </a:cxn>
                <a:cxn ang="0">
                  <a:pos x="123" y="292"/>
                </a:cxn>
                <a:cxn ang="0">
                  <a:pos x="6" y="308"/>
                </a:cxn>
                <a:cxn ang="0">
                  <a:pos x="6" y="305"/>
                </a:cxn>
                <a:cxn ang="0">
                  <a:pos x="35" y="246"/>
                </a:cxn>
                <a:cxn ang="0">
                  <a:pos x="0" y="134"/>
                </a:cxn>
                <a:cxn ang="0">
                  <a:pos x="35" y="37"/>
                </a:cxn>
                <a:cxn ang="0">
                  <a:pos x="35" y="49"/>
                </a:cxn>
                <a:cxn ang="0">
                  <a:pos x="47" y="65"/>
                </a:cxn>
                <a:cxn ang="0">
                  <a:pos x="67" y="0"/>
                </a:cxn>
                <a:cxn ang="0">
                  <a:pos x="149" y="20"/>
                </a:cxn>
                <a:cxn ang="0">
                  <a:pos x="167" y="76"/>
                </a:cxn>
                <a:cxn ang="0">
                  <a:pos x="141" y="143"/>
                </a:cxn>
                <a:cxn ang="0">
                  <a:pos x="158" y="146"/>
                </a:cxn>
                <a:cxn ang="0">
                  <a:pos x="194" y="100"/>
                </a:cxn>
                <a:cxn ang="0">
                  <a:pos x="235" y="155"/>
                </a:cxn>
                <a:cxn ang="0">
                  <a:pos x="232" y="196"/>
                </a:cxn>
                <a:cxn ang="0">
                  <a:pos x="220" y="217"/>
                </a:cxn>
                <a:cxn ang="0">
                  <a:pos x="200" y="284"/>
                </a:cxn>
              </a:cxnLst>
              <a:rect l="0" t="0" r="r" b="b"/>
              <a:pathLst>
                <a:path w="236" h="309">
                  <a:moveTo>
                    <a:pt x="200" y="284"/>
                  </a:moveTo>
                  <a:lnTo>
                    <a:pt x="123" y="292"/>
                  </a:lnTo>
                  <a:lnTo>
                    <a:pt x="6" y="308"/>
                  </a:lnTo>
                  <a:lnTo>
                    <a:pt x="6" y="305"/>
                  </a:lnTo>
                  <a:lnTo>
                    <a:pt x="35" y="246"/>
                  </a:lnTo>
                  <a:lnTo>
                    <a:pt x="0" y="134"/>
                  </a:lnTo>
                  <a:lnTo>
                    <a:pt x="35" y="37"/>
                  </a:lnTo>
                  <a:lnTo>
                    <a:pt x="35" y="49"/>
                  </a:lnTo>
                  <a:lnTo>
                    <a:pt x="47" y="65"/>
                  </a:lnTo>
                  <a:lnTo>
                    <a:pt x="67" y="0"/>
                  </a:lnTo>
                  <a:lnTo>
                    <a:pt x="149" y="20"/>
                  </a:lnTo>
                  <a:lnTo>
                    <a:pt x="167" y="76"/>
                  </a:lnTo>
                  <a:lnTo>
                    <a:pt x="141" y="143"/>
                  </a:lnTo>
                  <a:lnTo>
                    <a:pt x="158" y="146"/>
                  </a:lnTo>
                  <a:lnTo>
                    <a:pt x="194" y="100"/>
                  </a:lnTo>
                  <a:lnTo>
                    <a:pt x="235" y="155"/>
                  </a:lnTo>
                  <a:lnTo>
                    <a:pt x="232" y="196"/>
                  </a:lnTo>
                  <a:lnTo>
                    <a:pt x="220" y="217"/>
                  </a:lnTo>
                  <a:lnTo>
                    <a:pt x="200" y="284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5"/>
            <p:cNvSpPr>
              <a:spLocks/>
            </p:cNvSpPr>
            <p:nvPr/>
          </p:nvSpPr>
          <p:spPr bwMode="auto">
            <a:xfrm>
              <a:off x="2610" y="1712"/>
              <a:ext cx="236" cy="309"/>
            </a:xfrm>
            <a:custGeom>
              <a:avLst/>
              <a:gdLst/>
              <a:ahLst/>
              <a:cxnLst>
                <a:cxn ang="0">
                  <a:pos x="200" y="284"/>
                </a:cxn>
                <a:cxn ang="0">
                  <a:pos x="123" y="292"/>
                </a:cxn>
                <a:cxn ang="0">
                  <a:pos x="6" y="308"/>
                </a:cxn>
                <a:cxn ang="0">
                  <a:pos x="6" y="305"/>
                </a:cxn>
                <a:cxn ang="0">
                  <a:pos x="35" y="246"/>
                </a:cxn>
                <a:cxn ang="0">
                  <a:pos x="0" y="134"/>
                </a:cxn>
                <a:cxn ang="0">
                  <a:pos x="35" y="37"/>
                </a:cxn>
                <a:cxn ang="0">
                  <a:pos x="35" y="49"/>
                </a:cxn>
                <a:cxn ang="0">
                  <a:pos x="47" y="65"/>
                </a:cxn>
                <a:cxn ang="0">
                  <a:pos x="67" y="0"/>
                </a:cxn>
                <a:cxn ang="0">
                  <a:pos x="149" y="20"/>
                </a:cxn>
                <a:cxn ang="0">
                  <a:pos x="167" y="76"/>
                </a:cxn>
                <a:cxn ang="0">
                  <a:pos x="141" y="143"/>
                </a:cxn>
                <a:cxn ang="0">
                  <a:pos x="158" y="146"/>
                </a:cxn>
                <a:cxn ang="0">
                  <a:pos x="194" y="100"/>
                </a:cxn>
                <a:cxn ang="0">
                  <a:pos x="235" y="155"/>
                </a:cxn>
                <a:cxn ang="0">
                  <a:pos x="232" y="196"/>
                </a:cxn>
                <a:cxn ang="0">
                  <a:pos x="220" y="217"/>
                </a:cxn>
                <a:cxn ang="0">
                  <a:pos x="200" y="284"/>
                </a:cxn>
              </a:cxnLst>
              <a:rect l="0" t="0" r="r" b="b"/>
              <a:pathLst>
                <a:path w="236" h="309">
                  <a:moveTo>
                    <a:pt x="200" y="284"/>
                  </a:moveTo>
                  <a:lnTo>
                    <a:pt x="123" y="292"/>
                  </a:lnTo>
                  <a:lnTo>
                    <a:pt x="6" y="308"/>
                  </a:lnTo>
                  <a:lnTo>
                    <a:pt x="6" y="305"/>
                  </a:lnTo>
                  <a:lnTo>
                    <a:pt x="35" y="246"/>
                  </a:lnTo>
                  <a:lnTo>
                    <a:pt x="0" y="134"/>
                  </a:lnTo>
                  <a:lnTo>
                    <a:pt x="35" y="37"/>
                  </a:lnTo>
                  <a:lnTo>
                    <a:pt x="35" y="49"/>
                  </a:lnTo>
                  <a:lnTo>
                    <a:pt x="47" y="65"/>
                  </a:lnTo>
                  <a:lnTo>
                    <a:pt x="67" y="0"/>
                  </a:lnTo>
                  <a:lnTo>
                    <a:pt x="149" y="20"/>
                  </a:lnTo>
                  <a:lnTo>
                    <a:pt x="167" y="76"/>
                  </a:lnTo>
                  <a:lnTo>
                    <a:pt x="141" y="143"/>
                  </a:lnTo>
                  <a:lnTo>
                    <a:pt x="158" y="146"/>
                  </a:lnTo>
                  <a:lnTo>
                    <a:pt x="194" y="100"/>
                  </a:lnTo>
                  <a:lnTo>
                    <a:pt x="235" y="155"/>
                  </a:lnTo>
                  <a:lnTo>
                    <a:pt x="232" y="196"/>
                  </a:lnTo>
                  <a:lnTo>
                    <a:pt x="220" y="217"/>
                  </a:lnTo>
                  <a:lnTo>
                    <a:pt x="200" y="284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6"/>
            <p:cNvSpPr>
              <a:spLocks/>
            </p:cNvSpPr>
            <p:nvPr/>
          </p:nvSpPr>
          <p:spPr bwMode="auto">
            <a:xfrm>
              <a:off x="2584" y="2005"/>
              <a:ext cx="179" cy="303"/>
            </a:xfrm>
            <a:custGeom>
              <a:avLst/>
              <a:gdLst/>
              <a:ahLst/>
              <a:cxnLst>
                <a:cxn ang="0">
                  <a:pos x="32" y="15"/>
                </a:cxn>
                <a:cxn ang="0">
                  <a:pos x="26" y="27"/>
                </a:cxn>
                <a:cxn ang="0">
                  <a:pos x="0" y="15"/>
                </a:cxn>
                <a:cxn ang="0">
                  <a:pos x="29" y="194"/>
                </a:cxn>
                <a:cxn ang="0">
                  <a:pos x="29" y="205"/>
                </a:cxn>
                <a:cxn ang="0">
                  <a:pos x="41" y="220"/>
                </a:cxn>
                <a:cxn ang="0">
                  <a:pos x="17" y="302"/>
                </a:cxn>
                <a:cxn ang="0">
                  <a:pos x="93" y="291"/>
                </a:cxn>
                <a:cxn ang="0">
                  <a:pos x="111" y="262"/>
                </a:cxn>
                <a:cxn ang="0">
                  <a:pos x="120" y="279"/>
                </a:cxn>
                <a:cxn ang="0">
                  <a:pos x="178" y="194"/>
                </a:cxn>
                <a:cxn ang="0">
                  <a:pos x="178" y="179"/>
                </a:cxn>
                <a:cxn ang="0">
                  <a:pos x="149" y="0"/>
                </a:cxn>
                <a:cxn ang="0">
                  <a:pos x="32" y="15"/>
                </a:cxn>
              </a:cxnLst>
              <a:rect l="0" t="0" r="r" b="b"/>
              <a:pathLst>
                <a:path w="179" h="303">
                  <a:moveTo>
                    <a:pt x="32" y="15"/>
                  </a:moveTo>
                  <a:lnTo>
                    <a:pt x="26" y="27"/>
                  </a:lnTo>
                  <a:lnTo>
                    <a:pt x="0" y="15"/>
                  </a:lnTo>
                  <a:lnTo>
                    <a:pt x="29" y="194"/>
                  </a:lnTo>
                  <a:lnTo>
                    <a:pt x="29" y="205"/>
                  </a:lnTo>
                  <a:lnTo>
                    <a:pt x="41" y="220"/>
                  </a:lnTo>
                  <a:lnTo>
                    <a:pt x="17" y="302"/>
                  </a:lnTo>
                  <a:lnTo>
                    <a:pt x="93" y="291"/>
                  </a:lnTo>
                  <a:lnTo>
                    <a:pt x="111" y="262"/>
                  </a:lnTo>
                  <a:lnTo>
                    <a:pt x="120" y="279"/>
                  </a:lnTo>
                  <a:lnTo>
                    <a:pt x="178" y="194"/>
                  </a:lnTo>
                  <a:lnTo>
                    <a:pt x="178" y="179"/>
                  </a:lnTo>
                  <a:lnTo>
                    <a:pt x="149" y="0"/>
                  </a:lnTo>
                  <a:lnTo>
                    <a:pt x="32" y="15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7"/>
            <p:cNvSpPr>
              <a:spLocks/>
            </p:cNvSpPr>
            <p:nvPr/>
          </p:nvSpPr>
          <p:spPr bwMode="auto">
            <a:xfrm>
              <a:off x="2584" y="2005"/>
              <a:ext cx="179" cy="303"/>
            </a:xfrm>
            <a:custGeom>
              <a:avLst/>
              <a:gdLst/>
              <a:ahLst/>
              <a:cxnLst>
                <a:cxn ang="0">
                  <a:pos x="32" y="15"/>
                </a:cxn>
                <a:cxn ang="0">
                  <a:pos x="26" y="27"/>
                </a:cxn>
                <a:cxn ang="0">
                  <a:pos x="0" y="15"/>
                </a:cxn>
                <a:cxn ang="0">
                  <a:pos x="29" y="194"/>
                </a:cxn>
                <a:cxn ang="0">
                  <a:pos x="29" y="205"/>
                </a:cxn>
                <a:cxn ang="0">
                  <a:pos x="41" y="220"/>
                </a:cxn>
                <a:cxn ang="0">
                  <a:pos x="17" y="302"/>
                </a:cxn>
                <a:cxn ang="0">
                  <a:pos x="93" y="291"/>
                </a:cxn>
                <a:cxn ang="0">
                  <a:pos x="111" y="262"/>
                </a:cxn>
                <a:cxn ang="0">
                  <a:pos x="120" y="279"/>
                </a:cxn>
                <a:cxn ang="0">
                  <a:pos x="178" y="194"/>
                </a:cxn>
                <a:cxn ang="0">
                  <a:pos x="178" y="179"/>
                </a:cxn>
                <a:cxn ang="0">
                  <a:pos x="149" y="0"/>
                </a:cxn>
                <a:cxn ang="0">
                  <a:pos x="32" y="15"/>
                </a:cxn>
              </a:cxnLst>
              <a:rect l="0" t="0" r="r" b="b"/>
              <a:pathLst>
                <a:path w="179" h="303">
                  <a:moveTo>
                    <a:pt x="32" y="15"/>
                  </a:moveTo>
                  <a:lnTo>
                    <a:pt x="26" y="27"/>
                  </a:lnTo>
                  <a:lnTo>
                    <a:pt x="0" y="15"/>
                  </a:lnTo>
                  <a:lnTo>
                    <a:pt x="29" y="194"/>
                  </a:lnTo>
                  <a:lnTo>
                    <a:pt x="29" y="205"/>
                  </a:lnTo>
                  <a:lnTo>
                    <a:pt x="41" y="220"/>
                  </a:lnTo>
                  <a:lnTo>
                    <a:pt x="17" y="302"/>
                  </a:lnTo>
                  <a:lnTo>
                    <a:pt x="93" y="291"/>
                  </a:lnTo>
                  <a:lnTo>
                    <a:pt x="111" y="262"/>
                  </a:lnTo>
                  <a:lnTo>
                    <a:pt x="120" y="279"/>
                  </a:lnTo>
                  <a:lnTo>
                    <a:pt x="178" y="194"/>
                  </a:lnTo>
                  <a:lnTo>
                    <a:pt x="178" y="179"/>
                  </a:lnTo>
                  <a:lnTo>
                    <a:pt x="149" y="0"/>
                  </a:lnTo>
                  <a:lnTo>
                    <a:pt x="32" y="15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48"/>
            <p:cNvSpPr>
              <a:spLocks/>
            </p:cNvSpPr>
            <p:nvPr/>
          </p:nvSpPr>
          <p:spPr bwMode="auto">
            <a:xfrm>
              <a:off x="2533" y="2175"/>
              <a:ext cx="395" cy="227"/>
            </a:xfrm>
            <a:custGeom>
              <a:avLst/>
              <a:gdLst/>
              <a:ahLst/>
              <a:cxnLst>
                <a:cxn ang="0">
                  <a:pos x="229" y="23"/>
                </a:cxn>
                <a:cxn ang="0">
                  <a:pos x="235" y="12"/>
                </a:cxn>
                <a:cxn ang="0">
                  <a:pos x="249" y="3"/>
                </a:cxn>
                <a:cxn ang="0">
                  <a:pos x="255" y="0"/>
                </a:cxn>
                <a:cxn ang="0">
                  <a:pos x="268" y="15"/>
                </a:cxn>
                <a:cxn ang="0">
                  <a:pos x="349" y="35"/>
                </a:cxn>
                <a:cxn ang="0">
                  <a:pos x="364" y="55"/>
                </a:cxn>
                <a:cxn ang="0">
                  <a:pos x="394" y="100"/>
                </a:cxn>
                <a:cxn ang="0">
                  <a:pos x="335" y="171"/>
                </a:cxn>
                <a:cxn ang="0">
                  <a:pos x="0" y="226"/>
                </a:cxn>
                <a:cxn ang="0">
                  <a:pos x="9" y="194"/>
                </a:cxn>
                <a:cxn ang="0">
                  <a:pos x="23" y="174"/>
                </a:cxn>
                <a:cxn ang="0">
                  <a:pos x="50" y="191"/>
                </a:cxn>
                <a:cxn ang="0">
                  <a:pos x="68" y="132"/>
                </a:cxn>
                <a:cxn ang="0">
                  <a:pos x="144" y="120"/>
                </a:cxn>
                <a:cxn ang="0">
                  <a:pos x="162" y="91"/>
                </a:cxn>
                <a:cxn ang="0">
                  <a:pos x="171" y="109"/>
                </a:cxn>
                <a:cxn ang="0">
                  <a:pos x="229" y="23"/>
                </a:cxn>
              </a:cxnLst>
              <a:rect l="0" t="0" r="r" b="b"/>
              <a:pathLst>
                <a:path w="395" h="227">
                  <a:moveTo>
                    <a:pt x="229" y="23"/>
                  </a:moveTo>
                  <a:lnTo>
                    <a:pt x="235" y="12"/>
                  </a:lnTo>
                  <a:lnTo>
                    <a:pt x="249" y="3"/>
                  </a:lnTo>
                  <a:lnTo>
                    <a:pt x="255" y="0"/>
                  </a:lnTo>
                  <a:lnTo>
                    <a:pt x="268" y="15"/>
                  </a:lnTo>
                  <a:lnTo>
                    <a:pt x="349" y="35"/>
                  </a:lnTo>
                  <a:lnTo>
                    <a:pt x="364" y="55"/>
                  </a:lnTo>
                  <a:lnTo>
                    <a:pt x="394" y="100"/>
                  </a:lnTo>
                  <a:lnTo>
                    <a:pt x="335" y="171"/>
                  </a:lnTo>
                  <a:lnTo>
                    <a:pt x="0" y="226"/>
                  </a:lnTo>
                  <a:lnTo>
                    <a:pt x="9" y="194"/>
                  </a:lnTo>
                  <a:lnTo>
                    <a:pt x="23" y="174"/>
                  </a:lnTo>
                  <a:lnTo>
                    <a:pt x="50" y="191"/>
                  </a:lnTo>
                  <a:lnTo>
                    <a:pt x="68" y="132"/>
                  </a:lnTo>
                  <a:lnTo>
                    <a:pt x="144" y="120"/>
                  </a:lnTo>
                  <a:lnTo>
                    <a:pt x="162" y="91"/>
                  </a:lnTo>
                  <a:lnTo>
                    <a:pt x="171" y="109"/>
                  </a:lnTo>
                  <a:lnTo>
                    <a:pt x="229" y="23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49"/>
            <p:cNvSpPr>
              <a:spLocks/>
            </p:cNvSpPr>
            <p:nvPr/>
          </p:nvSpPr>
          <p:spPr bwMode="auto">
            <a:xfrm>
              <a:off x="2533" y="2175"/>
              <a:ext cx="395" cy="227"/>
            </a:xfrm>
            <a:custGeom>
              <a:avLst/>
              <a:gdLst/>
              <a:ahLst/>
              <a:cxnLst>
                <a:cxn ang="0">
                  <a:pos x="229" y="23"/>
                </a:cxn>
                <a:cxn ang="0">
                  <a:pos x="235" y="12"/>
                </a:cxn>
                <a:cxn ang="0">
                  <a:pos x="249" y="3"/>
                </a:cxn>
                <a:cxn ang="0">
                  <a:pos x="255" y="0"/>
                </a:cxn>
                <a:cxn ang="0">
                  <a:pos x="268" y="15"/>
                </a:cxn>
                <a:cxn ang="0">
                  <a:pos x="349" y="35"/>
                </a:cxn>
                <a:cxn ang="0">
                  <a:pos x="364" y="55"/>
                </a:cxn>
                <a:cxn ang="0">
                  <a:pos x="394" y="100"/>
                </a:cxn>
                <a:cxn ang="0">
                  <a:pos x="335" y="171"/>
                </a:cxn>
                <a:cxn ang="0">
                  <a:pos x="0" y="226"/>
                </a:cxn>
                <a:cxn ang="0">
                  <a:pos x="9" y="194"/>
                </a:cxn>
                <a:cxn ang="0">
                  <a:pos x="23" y="174"/>
                </a:cxn>
                <a:cxn ang="0">
                  <a:pos x="50" y="191"/>
                </a:cxn>
                <a:cxn ang="0">
                  <a:pos x="68" y="132"/>
                </a:cxn>
                <a:cxn ang="0">
                  <a:pos x="144" y="120"/>
                </a:cxn>
                <a:cxn ang="0">
                  <a:pos x="162" y="91"/>
                </a:cxn>
                <a:cxn ang="0">
                  <a:pos x="171" y="109"/>
                </a:cxn>
                <a:cxn ang="0">
                  <a:pos x="229" y="23"/>
                </a:cxn>
              </a:cxnLst>
              <a:rect l="0" t="0" r="r" b="b"/>
              <a:pathLst>
                <a:path w="395" h="227">
                  <a:moveTo>
                    <a:pt x="229" y="23"/>
                  </a:moveTo>
                  <a:lnTo>
                    <a:pt x="235" y="12"/>
                  </a:lnTo>
                  <a:lnTo>
                    <a:pt x="249" y="3"/>
                  </a:lnTo>
                  <a:lnTo>
                    <a:pt x="255" y="0"/>
                  </a:lnTo>
                  <a:lnTo>
                    <a:pt x="268" y="15"/>
                  </a:lnTo>
                  <a:lnTo>
                    <a:pt x="349" y="35"/>
                  </a:lnTo>
                  <a:lnTo>
                    <a:pt x="364" y="55"/>
                  </a:lnTo>
                  <a:lnTo>
                    <a:pt x="394" y="100"/>
                  </a:lnTo>
                  <a:lnTo>
                    <a:pt x="335" y="171"/>
                  </a:lnTo>
                  <a:lnTo>
                    <a:pt x="0" y="226"/>
                  </a:lnTo>
                  <a:lnTo>
                    <a:pt x="9" y="194"/>
                  </a:lnTo>
                  <a:lnTo>
                    <a:pt x="23" y="174"/>
                  </a:lnTo>
                  <a:lnTo>
                    <a:pt x="50" y="191"/>
                  </a:lnTo>
                  <a:lnTo>
                    <a:pt x="68" y="132"/>
                  </a:lnTo>
                  <a:lnTo>
                    <a:pt x="144" y="120"/>
                  </a:lnTo>
                  <a:lnTo>
                    <a:pt x="162" y="91"/>
                  </a:lnTo>
                  <a:lnTo>
                    <a:pt x="171" y="109"/>
                  </a:lnTo>
                  <a:lnTo>
                    <a:pt x="229" y="23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50"/>
            <p:cNvSpPr>
              <a:spLocks/>
            </p:cNvSpPr>
            <p:nvPr/>
          </p:nvSpPr>
          <p:spPr bwMode="auto">
            <a:xfrm>
              <a:off x="2493" y="2330"/>
              <a:ext cx="473" cy="187"/>
            </a:xfrm>
            <a:custGeom>
              <a:avLst/>
              <a:gdLst/>
              <a:ahLst/>
              <a:cxnLst>
                <a:cxn ang="0">
                  <a:pos x="272" y="150"/>
                </a:cxn>
                <a:cxn ang="0">
                  <a:pos x="358" y="139"/>
                </a:cxn>
                <a:cxn ang="0">
                  <a:pos x="363" y="119"/>
                </a:cxn>
                <a:cxn ang="0">
                  <a:pos x="369" y="109"/>
                </a:cxn>
                <a:cxn ang="0">
                  <a:pos x="463" y="22"/>
                </a:cxn>
                <a:cxn ang="0">
                  <a:pos x="472" y="0"/>
                </a:cxn>
                <a:cxn ang="0">
                  <a:pos x="375" y="16"/>
                </a:cxn>
                <a:cxn ang="0">
                  <a:pos x="41" y="71"/>
                </a:cxn>
                <a:cxn ang="0">
                  <a:pos x="23" y="115"/>
                </a:cxn>
                <a:cxn ang="0">
                  <a:pos x="0" y="186"/>
                </a:cxn>
                <a:cxn ang="0">
                  <a:pos x="117" y="171"/>
                </a:cxn>
                <a:cxn ang="0">
                  <a:pos x="272" y="151"/>
                </a:cxn>
                <a:cxn ang="0">
                  <a:pos x="272" y="150"/>
                </a:cxn>
              </a:cxnLst>
              <a:rect l="0" t="0" r="r" b="b"/>
              <a:pathLst>
                <a:path w="473" h="187">
                  <a:moveTo>
                    <a:pt x="272" y="150"/>
                  </a:moveTo>
                  <a:lnTo>
                    <a:pt x="358" y="139"/>
                  </a:lnTo>
                  <a:lnTo>
                    <a:pt x="363" y="119"/>
                  </a:lnTo>
                  <a:lnTo>
                    <a:pt x="369" y="109"/>
                  </a:lnTo>
                  <a:lnTo>
                    <a:pt x="463" y="22"/>
                  </a:lnTo>
                  <a:lnTo>
                    <a:pt x="472" y="0"/>
                  </a:lnTo>
                  <a:lnTo>
                    <a:pt x="375" y="16"/>
                  </a:lnTo>
                  <a:lnTo>
                    <a:pt x="41" y="71"/>
                  </a:lnTo>
                  <a:lnTo>
                    <a:pt x="23" y="115"/>
                  </a:lnTo>
                  <a:lnTo>
                    <a:pt x="0" y="186"/>
                  </a:lnTo>
                  <a:lnTo>
                    <a:pt x="117" y="171"/>
                  </a:lnTo>
                  <a:lnTo>
                    <a:pt x="272" y="151"/>
                  </a:lnTo>
                  <a:lnTo>
                    <a:pt x="272" y="150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51"/>
            <p:cNvSpPr>
              <a:spLocks/>
            </p:cNvSpPr>
            <p:nvPr/>
          </p:nvSpPr>
          <p:spPr bwMode="auto">
            <a:xfrm>
              <a:off x="2493" y="2330"/>
              <a:ext cx="473" cy="187"/>
            </a:xfrm>
            <a:custGeom>
              <a:avLst/>
              <a:gdLst/>
              <a:ahLst/>
              <a:cxnLst>
                <a:cxn ang="0">
                  <a:pos x="272" y="150"/>
                </a:cxn>
                <a:cxn ang="0">
                  <a:pos x="358" y="139"/>
                </a:cxn>
                <a:cxn ang="0">
                  <a:pos x="363" y="119"/>
                </a:cxn>
                <a:cxn ang="0">
                  <a:pos x="369" y="109"/>
                </a:cxn>
                <a:cxn ang="0">
                  <a:pos x="463" y="22"/>
                </a:cxn>
                <a:cxn ang="0">
                  <a:pos x="472" y="0"/>
                </a:cxn>
                <a:cxn ang="0">
                  <a:pos x="375" y="16"/>
                </a:cxn>
                <a:cxn ang="0">
                  <a:pos x="41" y="71"/>
                </a:cxn>
                <a:cxn ang="0">
                  <a:pos x="23" y="115"/>
                </a:cxn>
                <a:cxn ang="0">
                  <a:pos x="0" y="186"/>
                </a:cxn>
                <a:cxn ang="0">
                  <a:pos x="117" y="171"/>
                </a:cxn>
                <a:cxn ang="0">
                  <a:pos x="272" y="151"/>
                </a:cxn>
              </a:cxnLst>
              <a:rect l="0" t="0" r="r" b="b"/>
              <a:pathLst>
                <a:path w="473" h="187">
                  <a:moveTo>
                    <a:pt x="272" y="150"/>
                  </a:moveTo>
                  <a:lnTo>
                    <a:pt x="358" y="139"/>
                  </a:lnTo>
                  <a:lnTo>
                    <a:pt x="363" y="119"/>
                  </a:lnTo>
                  <a:lnTo>
                    <a:pt x="369" y="109"/>
                  </a:lnTo>
                  <a:lnTo>
                    <a:pt x="463" y="22"/>
                  </a:lnTo>
                  <a:lnTo>
                    <a:pt x="472" y="0"/>
                  </a:lnTo>
                  <a:lnTo>
                    <a:pt x="375" y="16"/>
                  </a:lnTo>
                  <a:lnTo>
                    <a:pt x="41" y="71"/>
                  </a:lnTo>
                  <a:lnTo>
                    <a:pt x="23" y="115"/>
                  </a:lnTo>
                  <a:lnTo>
                    <a:pt x="0" y="186"/>
                  </a:lnTo>
                  <a:lnTo>
                    <a:pt x="117" y="171"/>
                  </a:lnTo>
                  <a:lnTo>
                    <a:pt x="272" y="151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52"/>
            <p:cNvSpPr>
              <a:spLocks/>
            </p:cNvSpPr>
            <p:nvPr/>
          </p:nvSpPr>
          <p:spPr bwMode="auto">
            <a:xfrm>
              <a:off x="2610" y="2480"/>
              <a:ext cx="238" cy="351"/>
            </a:xfrm>
            <a:custGeom>
              <a:avLst/>
              <a:gdLst/>
              <a:ahLst/>
              <a:cxnLst>
                <a:cxn ang="0">
                  <a:pos x="155" y="0"/>
                </a:cxn>
                <a:cxn ang="0">
                  <a:pos x="231" y="185"/>
                </a:cxn>
                <a:cxn ang="0">
                  <a:pos x="220" y="214"/>
                </a:cxn>
                <a:cxn ang="0">
                  <a:pos x="237" y="279"/>
                </a:cxn>
                <a:cxn ang="0">
                  <a:pos x="79" y="302"/>
                </a:cxn>
                <a:cxn ang="0">
                  <a:pos x="91" y="326"/>
                </a:cxn>
                <a:cxn ang="0">
                  <a:pos x="99" y="338"/>
                </a:cxn>
                <a:cxn ang="0">
                  <a:pos x="67" y="350"/>
                </a:cxn>
                <a:cxn ang="0">
                  <a:pos x="43" y="347"/>
                </a:cxn>
                <a:cxn ang="0">
                  <a:pos x="0" y="21"/>
                </a:cxn>
                <a:cxn ang="0">
                  <a:pos x="155" y="1"/>
                </a:cxn>
                <a:cxn ang="0">
                  <a:pos x="155" y="0"/>
                </a:cxn>
              </a:cxnLst>
              <a:rect l="0" t="0" r="r" b="b"/>
              <a:pathLst>
                <a:path w="238" h="351">
                  <a:moveTo>
                    <a:pt x="155" y="0"/>
                  </a:moveTo>
                  <a:lnTo>
                    <a:pt x="231" y="185"/>
                  </a:lnTo>
                  <a:lnTo>
                    <a:pt x="220" y="214"/>
                  </a:lnTo>
                  <a:lnTo>
                    <a:pt x="237" y="279"/>
                  </a:lnTo>
                  <a:lnTo>
                    <a:pt x="79" y="302"/>
                  </a:lnTo>
                  <a:lnTo>
                    <a:pt x="91" y="326"/>
                  </a:lnTo>
                  <a:lnTo>
                    <a:pt x="99" y="338"/>
                  </a:lnTo>
                  <a:lnTo>
                    <a:pt x="67" y="350"/>
                  </a:lnTo>
                  <a:lnTo>
                    <a:pt x="43" y="347"/>
                  </a:lnTo>
                  <a:lnTo>
                    <a:pt x="0" y="21"/>
                  </a:lnTo>
                  <a:lnTo>
                    <a:pt x="155" y="1"/>
                  </a:lnTo>
                  <a:lnTo>
                    <a:pt x="155" y="0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53"/>
            <p:cNvSpPr>
              <a:spLocks/>
            </p:cNvSpPr>
            <p:nvPr/>
          </p:nvSpPr>
          <p:spPr bwMode="auto">
            <a:xfrm>
              <a:off x="2610" y="2480"/>
              <a:ext cx="238" cy="351"/>
            </a:xfrm>
            <a:custGeom>
              <a:avLst/>
              <a:gdLst/>
              <a:ahLst/>
              <a:cxnLst>
                <a:cxn ang="0">
                  <a:pos x="155" y="0"/>
                </a:cxn>
                <a:cxn ang="0">
                  <a:pos x="231" y="185"/>
                </a:cxn>
                <a:cxn ang="0">
                  <a:pos x="220" y="214"/>
                </a:cxn>
                <a:cxn ang="0">
                  <a:pos x="237" y="279"/>
                </a:cxn>
                <a:cxn ang="0">
                  <a:pos x="79" y="302"/>
                </a:cxn>
                <a:cxn ang="0">
                  <a:pos x="91" y="326"/>
                </a:cxn>
                <a:cxn ang="0">
                  <a:pos x="99" y="338"/>
                </a:cxn>
                <a:cxn ang="0">
                  <a:pos x="67" y="350"/>
                </a:cxn>
                <a:cxn ang="0">
                  <a:pos x="43" y="347"/>
                </a:cxn>
                <a:cxn ang="0">
                  <a:pos x="0" y="21"/>
                </a:cxn>
                <a:cxn ang="0">
                  <a:pos x="155" y="1"/>
                </a:cxn>
              </a:cxnLst>
              <a:rect l="0" t="0" r="r" b="b"/>
              <a:pathLst>
                <a:path w="238" h="351">
                  <a:moveTo>
                    <a:pt x="155" y="0"/>
                  </a:moveTo>
                  <a:lnTo>
                    <a:pt x="231" y="185"/>
                  </a:lnTo>
                  <a:lnTo>
                    <a:pt x="220" y="214"/>
                  </a:lnTo>
                  <a:lnTo>
                    <a:pt x="237" y="279"/>
                  </a:lnTo>
                  <a:lnTo>
                    <a:pt x="79" y="302"/>
                  </a:lnTo>
                  <a:lnTo>
                    <a:pt x="91" y="326"/>
                  </a:lnTo>
                  <a:lnTo>
                    <a:pt x="99" y="338"/>
                  </a:lnTo>
                  <a:lnTo>
                    <a:pt x="67" y="350"/>
                  </a:lnTo>
                  <a:lnTo>
                    <a:pt x="43" y="347"/>
                  </a:lnTo>
                  <a:lnTo>
                    <a:pt x="0" y="21"/>
                  </a:lnTo>
                  <a:lnTo>
                    <a:pt x="155" y="1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54"/>
            <p:cNvSpPr>
              <a:spLocks/>
            </p:cNvSpPr>
            <p:nvPr/>
          </p:nvSpPr>
          <p:spPr bwMode="auto">
            <a:xfrm>
              <a:off x="2446" y="2501"/>
              <a:ext cx="208" cy="356"/>
            </a:xfrm>
            <a:custGeom>
              <a:avLst/>
              <a:gdLst/>
              <a:ahLst/>
              <a:cxnLst>
                <a:cxn ang="0">
                  <a:pos x="164" y="0"/>
                </a:cxn>
                <a:cxn ang="0">
                  <a:pos x="207" y="326"/>
                </a:cxn>
                <a:cxn ang="0">
                  <a:pos x="143" y="328"/>
                </a:cxn>
                <a:cxn ang="0">
                  <a:pos x="132" y="355"/>
                </a:cxn>
                <a:cxn ang="0">
                  <a:pos x="107" y="314"/>
                </a:cxn>
                <a:cxn ang="0">
                  <a:pos x="107" y="290"/>
                </a:cxn>
                <a:cxn ang="0">
                  <a:pos x="0" y="301"/>
                </a:cxn>
                <a:cxn ang="0">
                  <a:pos x="23" y="217"/>
                </a:cxn>
                <a:cxn ang="0">
                  <a:pos x="11" y="161"/>
                </a:cxn>
                <a:cxn ang="0">
                  <a:pos x="6" y="135"/>
                </a:cxn>
                <a:cxn ang="0">
                  <a:pos x="46" y="14"/>
                </a:cxn>
                <a:cxn ang="0">
                  <a:pos x="164" y="0"/>
                </a:cxn>
              </a:cxnLst>
              <a:rect l="0" t="0" r="r" b="b"/>
              <a:pathLst>
                <a:path w="208" h="356">
                  <a:moveTo>
                    <a:pt x="164" y="0"/>
                  </a:moveTo>
                  <a:lnTo>
                    <a:pt x="207" y="326"/>
                  </a:lnTo>
                  <a:lnTo>
                    <a:pt x="143" y="328"/>
                  </a:lnTo>
                  <a:lnTo>
                    <a:pt x="132" y="355"/>
                  </a:lnTo>
                  <a:lnTo>
                    <a:pt x="107" y="314"/>
                  </a:lnTo>
                  <a:lnTo>
                    <a:pt x="107" y="290"/>
                  </a:lnTo>
                  <a:lnTo>
                    <a:pt x="0" y="301"/>
                  </a:lnTo>
                  <a:lnTo>
                    <a:pt x="23" y="217"/>
                  </a:lnTo>
                  <a:lnTo>
                    <a:pt x="11" y="161"/>
                  </a:lnTo>
                  <a:lnTo>
                    <a:pt x="6" y="135"/>
                  </a:lnTo>
                  <a:lnTo>
                    <a:pt x="46" y="14"/>
                  </a:lnTo>
                  <a:lnTo>
                    <a:pt x="164" y="0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55"/>
            <p:cNvSpPr>
              <a:spLocks/>
            </p:cNvSpPr>
            <p:nvPr/>
          </p:nvSpPr>
          <p:spPr bwMode="auto">
            <a:xfrm>
              <a:off x="2446" y="2501"/>
              <a:ext cx="208" cy="356"/>
            </a:xfrm>
            <a:custGeom>
              <a:avLst/>
              <a:gdLst/>
              <a:ahLst/>
              <a:cxnLst>
                <a:cxn ang="0">
                  <a:pos x="164" y="0"/>
                </a:cxn>
                <a:cxn ang="0">
                  <a:pos x="207" y="326"/>
                </a:cxn>
                <a:cxn ang="0">
                  <a:pos x="143" y="328"/>
                </a:cxn>
                <a:cxn ang="0">
                  <a:pos x="132" y="355"/>
                </a:cxn>
                <a:cxn ang="0">
                  <a:pos x="107" y="314"/>
                </a:cxn>
                <a:cxn ang="0">
                  <a:pos x="107" y="290"/>
                </a:cxn>
                <a:cxn ang="0">
                  <a:pos x="0" y="301"/>
                </a:cxn>
                <a:cxn ang="0">
                  <a:pos x="23" y="217"/>
                </a:cxn>
                <a:cxn ang="0">
                  <a:pos x="11" y="161"/>
                </a:cxn>
                <a:cxn ang="0">
                  <a:pos x="6" y="135"/>
                </a:cxn>
                <a:cxn ang="0">
                  <a:pos x="46" y="14"/>
                </a:cxn>
                <a:cxn ang="0">
                  <a:pos x="164" y="0"/>
                </a:cxn>
              </a:cxnLst>
              <a:rect l="0" t="0" r="r" b="b"/>
              <a:pathLst>
                <a:path w="208" h="356">
                  <a:moveTo>
                    <a:pt x="164" y="0"/>
                  </a:moveTo>
                  <a:lnTo>
                    <a:pt x="207" y="326"/>
                  </a:lnTo>
                  <a:lnTo>
                    <a:pt x="143" y="328"/>
                  </a:lnTo>
                  <a:lnTo>
                    <a:pt x="132" y="355"/>
                  </a:lnTo>
                  <a:lnTo>
                    <a:pt x="107" y="314"/>
                  </a:lnTo>
                  <a:lnTo>
                    <a:pt x="107" y="290"/>
                  </a:lnTo>
                  <a:lnTo>
                    <a:pt x="0" y="301"/>
                  </a:lnTo>
                  <a:lnTo>
                    <a:pt x="23" y="217"/>
                  </a:lnTo>
                  <a:lnTo>
                    <a:pt x="11" y="161"/>
                  </a:lnTo>
                  <a:lnTo>
                    <a:pt x="6" y="135"/>
                  </a:lnTo>
                  <a:lnTo>
                    <a:pt x="46" y="14"/>
                  </a:lnTo>
                  <a:lnTo>
                    <a:pt x="164" y="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56"/>
            <p:cNvSpPr>
              <a:spLocks/>
            </p:cNvSpPr>
            <p:nvPr/>
          </p:nvSpPr>
          <p:spPr bwMode="auto">
            <a:xfrm>
              <a:off x="2413" y="1615"/>
              <a:ext cx="321" cy="186"/>
            </a:xfrm>
            <a:custGeom>
              <a:avLst/>
              <a:gdLst/>
              <a:ahLst/>
              <a:cxnLst>
                <a:cxn ang="0">
                  <a:pos x="132" y="185"/>
                </a:cxn>
                <a:cxn ang="0">
                  <a:pos x="111" y="117"/>
                </a:cxn>
                <a:cxn ang="0">
                  <a:pos x="91" y="117"/>
                </a:cxn>
                <a:cxn ang="0">
                  <a:pos x="3" y="97"/>
                </a:cxn>
                <a:cxn ang="0">
                  <a:pos x="0" y="91"/>
                </a:cxn>
                <a:cxn ang="0">
                  <a:pos x="0" y="88"/>
                </a:cxn>
                <a:cxn ang="0">
                  <a:pos x="3" y="79"/>
                </a:cxn>
                <a:cxn ang="0">
                  <a:pos x="103" y="0"/>
                </a:cxn>
                <a:cxn ang="0">
                  <a:pos x="120" y="6"/>
                </a:cxn>
                <a:cxn ang="0">
                  <a:pos x="103" y="38"/>
                </a:cxn>
                <a:cxn ang="0">
                  <a:pos x="100" y="50"/>
                </a:cxn>
                <a:cxn ang="0">
                  <a:pos x="103" y="43"/>
                </a:cxn>
                <a:cxn ang="0">
                  <a:pos x="111" y="43"/>
                </a:cxn>
                <a:cxn ang="0">
                  <a:pos x="137" y="68"/>
                </a:cxn>
                <a:cxn ang="0">
                  <a:pos x="143" y="62"/>
                </a:cxn>
                <a:cxn ang="0">
                  <a:pos x="173" y="62"/>
                </a:cxn>
                <a:cxn ang="0">
                  <a:pos x="176" y="53"/>
                </a:cxn>
                <a:cxn ang="0">
                  <a:pos x="185" y="53"/>
                </a:cxn>
                <a:cxn ang="0">
                  <a:pos x="237" y="35"/>
                </a:cxn>
                <a:cxn ang="0">
                  <a:pos x="252" y="50"/>
                </a:cxn>
                <a:cxn ang="0">
                  <a:pos x="296" y="43"/>
                </a:cxn>
                <a:cxn ang="0">
                  <a:pos x="305" y="56"/>
                </a:cxn>
                <a:cxn ang="0">
                  <a:pos x="320" y="76"/>
                </a:cxn>
                <a:cxn ang="0">
                  <a:pos x="162" y="108"/>
                </a:cxn>
                <a:cxn ang="0">
                  <a:pos x="132" y="185"/>
                </a:cxn>
              </a:cxnLst>
              <a:rect l="0" t="0" r="r" b="b"/>
              <a:pathLst>
                <a:path w="321" h="186">
                  <a:moveTo>
                    <a:pt x="132" y="185"/>
                  </a:moveTo>
                  <a:lnTo>
                    <a:pt x="111" y="117"/>
                  </a:lnTo>
                  <a:lnTo>
                    <a:pt x="91" y="117"/>
                  </a:lnTo>
                  <a:lnTo>
                    <a:pt x="3" y="97"/>
                  </a:lnTo>
                  <a:lnTo>
                    <a:pt x="0" y="91"/>
                  </a:lnTo>
                  <a:lnTo>
                    <a:pt x="0" y="88"/>
                  </a:lnTo>
                  <a:lnTo>
                    <a:pt x="3" y="79"/>
                  </a:lnTo>
                  <a:lnTo>
                    <a:pt x="103" y="0"/>
                  </a:lnTo>
                  <a:lnTo>
                    <a:pt x="120" y="6"/>
                  </a:lnTo>
                  <a:lnTo>
                    <a:pt x="103" y="38"/>
                  </a:lnTo>
                  <a:lnTo>
                    <a:pt x="100" y="50"/>
                  </a:lnTo>
                  <a:lnTo>
                    <a:pt x="103" y="43"/>
                  </a:lnTo>
                  <a:lnTo>
                    <a:pt x="111" y="43"/>
                  </a:lnTo>
                  <a:lnTo>
                    <a:pt x="137" y="68"/>
                  </a:lnTo>
                  <a:lnTo>
                    <a:pt x="143" y="62"/>
                  </a:lnTo>
                  <a:lnTo>
                    <a:pt x="173" y="62"/>
                  </a:lnTo>
                  <a:lnTo>
                    <a:pt x="176" y="53"/>
                  </a:lnTo>
                  <a:lnTo>
                    <a:pt x="185" y="53"/>
                  </a:lnTo>
                  <a:lnTo>
                    <a:pt x="237" y="35"/>
                  </a:lnTo>
                  <a:lnTo>
                    <a:pt x="252" y="50"/>
                  </a:lnTo>
                  <a:lnTo>
                    <a:pt x="296" y="43"/>
                  </a:lnTo>
                  <a:lnTo>
                    <a:pt x="305" y="56"/>
                  </a:lnTo>
                  <a:lnTo>
                    <a:pt x="320" y="76"/>
                  </a:lnTo>
                  <a:lnTo>
                    <a:pt x="162" y="108"/>
                  </a:lnTo>
                  <a:lnTo>
                    <a:pt x="132" y="185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57"/>
            <p:cNvSpPr>
              <a:spLocks/>
            </p:cNvSpPr>
            <p:nvPr/>
          </p:nvSpPr>
          <p:spPr bwMode="auto">
            <a:xfrm>
              <a:off x="2413" y="1615"/>
              <a:ext cx="321" cy="186"/>
            </a:xfrm>
            <a:custGeom>
              <a:avLst/>
              <a:gdLst/>
              <a:ahLst/>
              <a:cxnLst>
                <a:cxn ang="0">
                  <a:pos x="132" y="185"/>
                </a:cxn>
                <a:cxn ang="0">
                  <a:pos x="111" y="117"/>
                </a:cxn>
                <a:cxn ang="0">
                  <a:pos x="91" y="117"/>
                </a:cxn>
                <a:cxn ang="0">
                  <a:pos x="3" y="97"/>
                </a:cxn>
                <a:cxn ang="0">
                  <a:pos x="0" y="91"/>
                </a:cxn>
                <a:cxn ang="0">
                  <a:pos x="0" y="88"/>
                </a:cxn>
                <a:cxn ang="0">
                  <a:pos x="3" y="79"/>
                </a:cxn>
                <a:cxn ang="0">
                  <a:pos x="103" y="0"/>
                </a:cxn>
                <a:cxn ang="0">
                  <a:pos x="120" y="6"/>
                </a:cxn>
                <a:cxn ang="0">
                  <a:pos x="103" y="38"/>
                </a:cxn>
                <a:cxn ang="0">
                  <a:pos x="100" y="50"/>
                </a:cxn>
                <a:cxn ang="0">
                  <a:pos x="103" y="43"/>
                </a:cxn>
                <a:cxn ang="0">
                  <a:pos x="111" y="43"/>
                </a:cxn>
                <a:cxn ang="0">
                  <a:pos x="137" y="68"/>
                </a:cxn>
                <a:cxn ang="0">
                  <a:pos x="143" y="62"/>
                </a:cxn>
                <a:cxn ang="0">
                  <a:pos x="173" y="62"/>
                </a:cxn>
                <a:cxn ang="0">
                  <a:pos x="176" y="53"/>
                </a:cxn>
                <a:cxn ang="0">
                  <a:pos x="185" y="53"/>
                </a:cxn>
                <a:cxn ang="0">
                  <a:pos x="237" y="35"/>
                </a:cxn>
                <a:cxn ang="0">
                  <a:pos x="252" y="50"/>
                </a:cxn>
                <a:cxn ang="0">
                  <a:pos x="296" y="43"/>
                </a:cxn>
                <a:cxn ang="0">
                  <a:pos x="305" y="56"/>
                </a:cxn>
                <a:cxn ang="0">
                  <a:pos x="320" y="76"/>
                </a:cxn>
                <a:cxn ang="0">
                  <a:pos x="162" y="108"/>
                </a:cxn>
                <a:cxn ang="0">
                  <a:pos x="132" y="185"/>
                </a:cxn>
              </a:cxnLst>
              <a:rect l="0" t="0" r="r" b="b"/>
              <a:pathLst>
                <a:path w="321" h="186">
                  <a:moveTo>
                    <a:pt x="132" y="185"/>
                  </a:moveTo>
                  <a:lnTo>
                    <a:pt x="111" y="117"/>
                  </a:lnTo>
                  <a:lnTo>
                    <a:pt x="91" y="117"/>
                  </a:lnTo>
                  <a:lnTo>
                    <a:pt x="3" y="97"/>
                  </a:lnTo>
                  <a:lnTo>
                    <a:pt x="0" y="91"/>
                  </a:lnTo>
                  <a:lnTo>
                    <a:pt x="0" y="88"/>
                  </a:lnTo>
                  <a:lnTo>
                    <a:pt x="3" y="79"/>
                  </a:lnTo>
                  <a:lnTo>
                    <a:pt x="103" y="0"/>
                  </a:lnTo>
                  <a:lnTo>
                    <a:pt x="120" y="6"/>
                  </a:lnTo>
                  <a:lnTo>
                    <a:pt x="103" y="38"/>
                  </a:lnTo>
                  <a:lnTo>
                    <a:pt x="100" y="50"/>
                  </a:lnTo>
                  <a:lnTo>
                    <a:pt x="103" y="43"/>
                  </a:lnTo>
                  <a:lnTo>
                    <a:pt x="111" y="43"/>
                  </a:lnTo>
                  <a:lnTo>
                    <a:pt x="137" y="68"/>
                  </a:lnTo>
                  <a:lnTo>
                    <a:pt x="143" y="62"/>
                  </a:lnTo>
                  <a:lnTo>
                    <a:pt x="173" y="62"/>
                  </a:lnTo>
                  <a:lnTo>
                    <a:pt x="176" y="53"/>
                  </a:lnTo>
                  <a:lnTo>
                    <a:pt x="185" y="53"/>
                  </a:lnTo>
                  <a:lnTo>
                    <a:pt x="237" y="35"/>
                  </a:lnTo>
                  <a:lnTo>
                    <a:pt x="252" y="50"/>
                  </a:lnTo>
                  <a:lnTo>
                    <a:pt x="296" y="43"/>
                  </a:lnTo>
                  <a:lnTo>
                    <a:pt x="305" y="56"/>
                  </a:lnTo>
                  <a:lnTo>
                    <a:pt x="320" y="76"/>
                  </a:lnTo>
                  <a:lnTo>
                    <a:pt x="162" y="108"/>
                  </a:lnTo>
                  <a:lnTo>
                    <a:pt x="132" y="185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58"/>
            <p:cNvSpPr>
              <a:spLocks/>
            </p:cNvSpPr>
            <p:nvPr/>
          </p:nvSpPr>
          <p:spPr bwMode="auto">
            <a:xfrm>
              <a:off x="2287" y="1677"/>
              <a:ext cx="298" cy="320"/>
            </a:xfrm>
            <a:custGeom>
              <a:avLst/>
              <a:gdLst/>
              <a:ahLst/>
              <a:cxnLst>
                <a:cxn ang="0">
                  <a:pos x="26" y="17"/>
                </a:cxn>
                <a:cxn ang="0">
                  <a:pos x="26" y="35"/>
                </a:cxn>
                <a:cxn ang="0">
                  <a:pos x="29" y="64"/>
                </a:cxn>
                <a:cxn ang="0">
                  <a:pos x="0" y="100"/>
                </a:cxn>
                <a:cxn ang="0">
                  <a:pos x="6" y="169"/>
                </a:cxn>
                <a:cxn ang="0">
                  <a:pos x="88" y="217"/>
                </a:cxn>
                <a:cxn ang="0">
                  <a:pos x="88" y="237"/>
                </a:cxn>
                <a:cxn ang="0">
                  <a:pos x="106" y="295"/>
                </a:cxn>
                <a:cxn ang="0">
                  <a:pos x="129" y="319"/>
                </a:cxn>
                <a:cxn ang="0">
                  <a:pos x="279" y="298"/>
                </a:cxn>
                <a:cxn ang="0">
                  <a:pos x="264" y="243"/>
                </a:cxn>
                <a:cxn ang="0">
                  <a:pos x="297" y="90"/>
                </a:cxn>
                <a:cxn ang="0">
                  <a:pos x="261" y="155"/>
                </a:cxn>
                <a:cxn ang="0">
                  <a:pos x="255" y="140"/>
                </a:cxn>
                <a:cxn ang="0">
                  <a:pos x="258" y="123"/>
                </a:cxn>
                <a:cxn ang="0">
                  <a:pos x="238" y="55"/>
                </a:cxn>
                <a:cxn ang="0">
                  <a:pos x="217" y="55"/>
                </a:cxn>
                <a:cxn ang="0">
                  <a:pos x="129" y="35"/>
                </a:cxn>
                <a:cxn ang="0">
                  <a:pos x="126" y="29"/>
                </a:cxn>
                <a:cxn ang="0">
                  <a:pos x="126" y="26"/>
                </a:cxn>
                <a:cxn ang="0">
                  <a:pos x="91" y="17"/>
                </a:cxn>
                <a:cxn ang="0">
                  <a:pos x="86" y="0"/>
                </a:cxn>
                <a:cxn ang="0">
                  <a:pos x="35" y="14"/>
                </a:cxn>
                <a:cxn ang="0">
                  <a:pos x="26" y="17"/>
                </a:cxn>
              </a:cxnLst>
              <a:rect l="0" t="0" r="r" b="b"/>
              <a:pathLst>
                <a:path w="298" h="320">
                  <a:moveTo>
                    <a:pt x="26" y="17"/>
                  </a:moveTo>
                  <a:lnTo>
                    <a:pt x="26" y="35"/>
                  </a:lnTo>
                  <a:lnTo>
                    <a:pt x="29" y="64"/>
                  </a:lnTo>
                  <a:lnTo>
                    <a:pt x="0" y="100"/>
                  </a:lnTo>
                  <a:lnTo>
                    <a:pt x="6" y="169"/>
                  </a:lnTo>
                  <a:lnTo>
                    <a:pt x="88" y="217"/>
                  </a:lnTo>
                  <a:lnTo>
                    <a:pt x="88" y="237"/>
                  </a:lnTo>
                  <a:lnTo>
                    <a:pt x="106" y="295"/>
                  </a:lnTo>
                  <a:lnTo>
                    <a:pt x="129" y="319"/>
                  </a:lnTo>
                  <a:lnTo>
                    <a:pt x="279" y="298"/>
                  </a:lnTo>
                  <a:lnTo>
                    <a:pt x="264" y="243"/>
                  </a:lnTo>
                  <a:lnTo>
                    <a:pt x="297" y="90"/>
                  </a:lnTo>
                  <a:lnTo>
                    <a:pt x="261" y="155"/>
                  </a:lnTo>
                  <a:lnTo>
                    <a:pt x="255" y="140"/>
                  </a:lnTo>
                  <a:lnTo>
                    <a:pt x="258" y="123"/>
                  </a:lnTo>
                  <a:lnTo>
                    <a:pt x="238" y="55"/>
                  </a:lnTo>
                  <a:lnTo>
                    <a:pt x="217" y="55"/>
                  </a:lnTo>
                  <a:lnTo>
                    <a:pt x="129" y="35"/>
                  </a:lnTo>
                  <a:lnTo>
                    <a:pt x="126" y="29"/>
                  </a:lnTo>
                  <a:lnTo>
                    <a:pt x="126" y="26"/>
                  </a:lnTo>
                  <a:lnTo>
                    <a:pt x="91" y="17"/>
                  </a:lnTo>
                  <a:lnTo>
                    <a:pt x="86" y="0"/>
                  </a:lnTo>
                  <a:lnTo>
                    <a:pt x="35" y="14"/>
                  </a:lnTo>
                  <a:lnTo>
                    <a:pt x="26" y="17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59"/>
            <p:cNvSpPr>
              <a:spLocks/>
            </p:cNvSpPr>
            <p:nvPr/>
          </p:nvSpPr>
          <p:spPr bwMode="auto">
            <a:xfrm>
              <a:off x="2287" y="1677"/>
              <a:ext cx="298" cy="320"/>
            </a:xfrm>
            <a:custGeom>
              <a:avLst/>
              <a:gdLst/>
              <a:ahLst/>
              <a:cxnLst>
                <a:cxn ang="0">
                  <a:pos x="26" y="17"/>
                </a:cxn>
                <a:cxn ang="0">
                  <a:pos x="26" y="35"/>
                </a:cxn>
                <a:cxn ang="0">
                  <a:pos x="29" y="64"/>
                </a:cxn>
                <a:cxn ang="0">
                  <a:pos x="0" y="100"/>
                </a:cxn>
                <a:cxn ang="0">
                  <a:pos x="6" y="169"/>
                </a:cxn>
                <a:cxn ang="0">
                  <a:pos x="88" y="217"/>
                </a:cxn>
                <a:cxn ang="0">
                  <a:pos x="88" y="237"/>
                </a:cxn>
                <a:cxn ang="0">
                  <a:pos x="106" y="295"/>
                </a:cxn>
                <a:cxn ang="0">
                  <a:pos x="129" y="319"/>
                </a:cxn>
                <a:cxn ang="0">
                  <a:pos x="279" y="298"/>
                </a:cxn>
                <a:cxn ang="0">
                  <a:pos x="264" y="243"/>
                </a:cxn>
                <a:cxn ang="0">
                  <a:pos x="297" y="90"/>
                </a:cxn>
                <a:cxn ang="0">
                  <a:pos x="261" y="155"/>
                </a:cxn>
                <a:cxn ang="0">
                  <a:pos x="255" y="140"/>
                </a:cxn>
                <a:cxn ang="0">
                  <a:pos x="258" y="123"/>
                </a:cxn>
                <a:cxn ang="0">
                  <a:pos x="238" y="55"/>
                </a:cxn>
                <a:cxn ang="0">
                  <a:pos x="217" y="55"/>
                </a:cxn>
                <a:cxn ang="0">
                  <a:pos x="129" y="35"/>
                </a:cxn>
                <a:cxn ang="0">
                  <a:pos x="126" y="29"/>
                </a:cxn>
                <a:cxn ang="0">
                  <a:pos x="126" y="26"/>
                </a:cxn>
                <a:cxn ang="0">
                  <a:pos x="91" y="17"/>
                </a:cxn>
                <a:cxn ang="0">
                  <a:pos x="86" y="0"/>
                </a:cxn>
                <a:cxn ang="0">
                  <a:pos x="35" y="14"/>
                </a:cxn>
                <a:cxn ang="0">
                  <a:pos x="26" y="17"/>
                </a:cxn>
              </a:cxnLst>
              <a:rect l="0" t="0" r="r" b="b"/>
              <a:pathLst>
                <a:path w="298" h="320">
                  <a:moveTo>
                    <a:pt x="26" y="17"/>
                  </a:moveTo>
                  <a:lnTo>
                    <a:pt x="26" y="35"/>
                  </a:lnTo>
                  <a:lnTo>
                    <a:pt x="29" y="64"/>
                  </a:lnTo>
                  <a:lnTo>
                    <a:pt x="0" y="100"/>
                  </a:lnTo>
                  <a:lnTo>
                    <a:pt x="6" y="169"/>
                  </a:lnTo>
                  <a:lnTo>
                    <a:pt x="88" y="217"/>
                  </a:lnTo>
                  <a:lnTo>
                    <a:pt x="88" y="237"/>
                  </a:lnTo>
                  <a:lnTo>
                    <a:pt x="106" y="295"/>
                  </a:lnTo>
                  <a:lnTo>
                    <a:pt x="129" y="319"/>
                  </a:lnTo>
                  <a:lnTo>
                    <a:pt x="279" y="298"/>
                  </a:lnTo>
                  <a:lnTo>
                    <a:pt x="264" y="243"/>
                  </a:lnTo>
                  <a:lnTo>
                    <a:pt x="297" y="90"/>
                  </a:lnTo>
                  <a:lnTo>
                    <a:pt x="261" y="155"/>
                  </a:lnTo>
                  <a:lnTo>
                    <a:pt x="255" y="140"/>
                  </a:lnTo>
                  <a:lnTo>
                    <a:pt x="258" y="123"/>
                  </a:lnTo>
                  <a:lnTo>
                    <a:pt x="238" y="55"/>
                  </a:lnTo>
                  <a:lnTo>
                    <a:pt x="217" y="55"/>
                  </a:lnTo>
                  <a:lnTo>
                    <a:pt x="129" y="35"/>
                  </a:lnTo>
                  <a:lnTo>
                    <a:pt x="126" y="29"/>
                  </a:lnTo>
                  <a:lnTo>
                    <a:pt x="126" y="26"/>
                  </a:lnTo>
                  <a:lnTo>
                    <a:pt x="91" y="17"/>
                  </a:lnTo>
                  <a:lnTo>
                    <a:pt x="86" y="0"/>
                  </a:lnTo>
                  <a:lnTo>
                    <a:pt x="35" y="14"/>
                  </a:lnTo>
                  <a:lnTo>
                    <a:pt x="26" y="17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60"/>
            <p:cNvSpPr>
              <a:spLocks/>
            </p:cNvSpPr>
            <p:nvPr/>
          </p:nvSpPr>
          <p:spPr bwMode="auto">
            <a:xfrm>
              <a:off x="2381" y="1976"/>
              <a:ext cx="244" cy="394"/>
            </a:xfrm>
            <a:custGeom>
              <a:avLst/>
              <a:gdLst/>
              <a:ahLst/>
              <a:cxnLst>
                <a:cxn ang="0">
                  <a:pos x="161" y="382"/>
                </a:cxn>
                <a:cxn ang="0">
                  <a:pos x="143" y="382"/>
                </a:cxn>
                <a:cxn ang="0">
                  <a:pos x="143" y="367"/>
                </a:cxn>
                <a:cxn ang="0">
                  <a:pos x="132" y="352"/>
                </a:cxn>
                <a:cxn ang="0">
                  <a:pos x="91" y="311"/>
                </a:cxn>
                <a:cxn ang="0">
                  <a:pos x="97" y="288"/>
                </a:cxn>
                <a:cxn ang="0">
                  <a:pos x="88" y="252"/>
                </a:cxn>
                <a:cxn ang="0">
                  <a:pos x="65" y="262"/>
                </a:cxn>
                <a:cxn ang="0">
                  <a:pos x="17" y="211"/>
                </a:cxn>
                <a:cxn ang="0">
                  <a:pos x="0" y="185"/>
                </a:cxn>
                <a:cxn ang="0">
                  <a:pos x="6" y="168"/>
                </a:cxn>
                <a:cxn ang="0">
                  <a:pos x="29" y="114"/>
                </a:cxn>
                <a:cxn ang="0">
                  <a:pos x="23" y="97"/>
                </a:cxn>
                <a:cxn ang="0">
                  <a:pos x="56" y="76"/>
                </a:cxn>
                <a:cxn ang="0">
                  <a:pos x="59" y="39"/>
                </a:cxn>
                <a:cxn ang="0">
                  <a:pos x="49" y="32"/>
                </a:cxn>
                <a:cxn ang="0">
                  <a:pos x="35" y="20"/>
                </a:cxn>
                <a:cxn ang="0">
                  <a:pos x="185" y="0"/>
                </a:cxn>
                <a:cxn ang="0">
                  <a:pos x="185" y="3"/>
                </a:cxn>
                <a:cxn ang="0">
                  <a:pos x="197" y="42"/>
                </a:cxn>
                <a:cxn ang="0">
                  <a:pos x="202" y="44"/>
                </a:cxn>
                <a:cxn ang="0">
                  <a:pos x="232" y="223"/>
                </a:cxn>
                <a:cxn ang="0">
                  <a:pos x="232" y="234"/>
                </a:cxn>
                <a:cxn ang="0">
                  <a:pos x="243" y="249"/>
                </a:cxn>
                <a:cxn ang="0">
                  <a:pos x="220" y="331"/>
                </a:cxn>
                <a:cxn ang="0">
                  <a:pos x="202" y="391"/>
                </a:cxn>
                <a:cxn ang="0">
                  <a:pos x="175" y="373"/>
                </a:cxn>
                <a:cxn ang="0">
                  <a:pos x="161" y="393"/>
                </a:cxn>
                <a:cxn ang="0">
                  <a:pos x="161" y="382"/>
                </a:cxn>
              </a:cxnLst>
              <a:rect l="0" t="0" r="r" b="b"/>
              <a:pathLst>
                <a:path w="244" h="394">
                  <a:moveTo>
                    <a:pt x="161" y="382"/>
                  </a:moveTo>
                  <a:lnTo>
                    <a:pt x="143" y="382"/>
                  </a:lnTo>
                  <a:lnTo>
                    <a:pt x="143" y="367"/>
                  </a:lnTo>
                  <a:lnTo>
                    <a:pt x="132" y="352"/>
                  </a:lnTo>
                  <a:lnTo>
                    <a:pt x="91" y="311"/>
                  </a:lnTo>
                  <a:lnTo>
                    <a:pt x="97" y="288"/>
                  </a:lnTo>
                  <a:lnTo>
                    <a:pt x="88" y="252"/>
                  </a:lnTo>
                  <a:lnTo>
                    <a:pt x="65" y="262"/>
                  </a:lnTo>
                  <a:lnTo>
                    <a:pt x="17" y="211"/>
                  </a:lnTo>
                  <a:lnTo>
                    <a:pt x="0" y="185"/>
                  </a:lnTo>
                  <a:lnTo>
                    <a:pt x="6" y="168"/>
                  </a:lnTo>
                  <a:lnTo>
                    <a:pt x="29" y="114"/>
                  </a:lnTo>
                  <a:lnTo>
                    <a:pt x="23" y="97"/>
                  </a:lnTo>
                  <a:lnTo>
                    <a:pt x="56" y="76"/>
                  </a:lnTo>
                  <a:lnTo>
                    <a:pt x="59" y="39"/>
                  </a:lnTo>
                  <a:lnTo>
                    <a:pt x="49" y="32"/>
                  </a:lnTo>
                  <a:lnTo>
                    <a:pt x="35" y="20"/>
                  </a:lnTo>
                  <a:lnTo>
                    <a:pt x="185" y="0"/>
                  </a:lnTo>
                  <a:lnTo>
                    <a:pt x="185" y="3"/>
                  </a:lnTo>
                  <a:lnTo>
                    <a:pt x="197" y="42"/>
                  </a:lnTo>
                  <a:lnTo>
                    <a:pt x="202" y="44"/>
                  </a:lnTo>
                  <a:lnTo>
                    <a:pt x="232" y="223"/>
                  </a:lnTo>
                  <a:lnTo>
                    <a:pt x="232" y="234"/>
                  </a:lnTo>
                  <a:lnTo>
                    <a:pt x="243" y="249"/>
                  </a:lnTo>
                  <a:lnTo>
                    <a:pt x="220" y="331"/>
                  </a:lnTo>
                  <a:lnTo>
                    <a:pt x="202" y="391"/>
                  </a:lnTo>
                  <a:lnTo>
                    <a:pt x="175" y="373"/>
                  </a:lnTo>
                  <a:lnTo>
                    <a:pt x="161" y="393"/>
                  </a:lnTo>
                  <a:lnTo>
                    <a:pt x="161" y="382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61"/>
            <p:cNvSpPr>
              <a:spLocks/>
            </p:cNvSpPr>
            <p:nvPr/>
          </p:nvSpPr>
          <p:spPr bwMode="auto">
            <a:xfrm>
              <a:off x="2381" y="1976"/>
              <a:ext cx="244" cy="394"/>
            </a:xfrm>
            <a:custGeom>
              <a:avLst/>
              <a:gdLst/>
              <a:ahLst/>
              <a:cxnLst>
                <a:cxn ang="0">
                  <a:pos x="161" y="382"/>
                </a:cxn>
                <a:cxn ang="0">
                  <a:pos x="143" y="382"/>
                </a:cxn>
                <a:cxn ang="0">
                  <a:pos x="143" y="367"/>
                </a:cxn>
                <a:cxn ang="0">
                  <a:pos x="132" y="352"/>
                </a:cxn>
                <a:cxn ang="0">
                  <a:pos x="91" y="311"/>
                </a:cxn>
                <a:cxn ang="0">
                  <a:pos x="97" y="288"/>
                </a:cxn>
                <a:cxn ang="0">
                  <a:pos x="88" y="252"/>
                </a:cxn>
                <a:cxn ang="0">
                  <a:pos x="65" y="262"/>
                </a:cxn>
                <a:cxn ang="0">
                  <a:pos x="17" y="211"/>
                </a:cxn>
                <a:cxn ang="0">
                  <a:pos x="0" y="185"/>
                </a:cxn>
                <a:cxn ang="0">
                  <a:pos x="6" y="168"/>
                </a:cxn>
                <a:cxn ang="0">
                  <a:pos x="29" y="114"/>
                </a:cxn>
                <a:cxn ang="0">
                  <a:pos x="23" y="97"/>
                </a:cxn>
                <a:cxn ang="0">
                  <a:pos x="56" y="76"/>
                </a:cxn>
                <a:cxn ang="0">
                  <a:pos x="59" y="39"/>
                </a:cxn>
                <a:cxn ang="0">
                  <a:pos x="49" y="32"/>
                </a:cxn>
                <a:cxn ang="0">
                  <a:pos x="35" y="20"/>
                </a:cxn>
                <a:cxn ang="0">
                  <a:pos x="185" y="0"/>
                </a:cxn>
                <a:cxn ang="0">
                  <a:pos x="185" y="3"/>
                </a:cxn>
                <a:cxn ang="0">
                  <a:pos x="197" y="42"/>
                </a:cxn>
                <a:cxn ang="0">
                  <a:pos x="202" y="44"/>
                </a:cxn>
                <a:cxn ang="0">
                  <a:pos x="232" y="223"/>
                </a:cxn>
                <a:cxn ang="0">
                  <a:pos x="232" y="234"/>
                </a:cxn>
                <a:cxn ang="0">
                  <a:pos x="243" y="249"/>
                </a:cxn>
                <a:cxn ang="0">
                  <a:pos x="220" y="331"/>
                </a:cxn>
                <a:cxn ang="0">
                  <a:pos x="202" y="391"/>
                </a:cxn>
                <a:cxn ang="0">
                  <a:pos x="175" y="373"/>
                </a:cxn>
                <a:cxn ang="0">
                  <a:pos x="161" y="393"/>
                </a:cxn>
                <a:cxn ang="0">
                  <a:pos x="161" y="382"/>
                </a:cxn>
              </a:cxnLst>
              <a:rect l="0" t="0" r="r" b="b"/>
              <a:pathLst>
                <a:path w="244" h="394">
                  <a:moveTo>
                    <a:pt x="161" y="382"/>
                  </a:moveTo>
                  <a:lnTo>
                    <a:pt x="143" y="382"/>
                  </a:lnTo>
                  <a:lnTo>
                    <a:pt x="143" y="367"/>
                  </a:lnTo>
                  <a:lnTo>
                    <a:pt x="132" y="352"/>
                  </a:lnTo>
                  <a:lnTo>
                    <a:pt x="91" y="311"/>
                  </a:lnTo>
                  <a:lnTo>
                    <a:pt x="97" y="288"/>
                  </a:lnTo>
                  <a:lnTo>
                    <a:pt x="88" y="252"/>
                  </a:lnTo>
                  <a:lnTo>
                    <a:pt x="65" y="262"/>
                  </a:lnTo>
                  <a:lnTo>
                    <a:pt x="17" y="211"/>
                  </a:lnTo>
                  <a:lnTo>
                    <a:pt x="0" y="185"/>
                  </a:lnTo>
                  <a:lnTo>
                    <a:pt x="6" y="168"/>
                  </a:lnTo>
                  <a:lnTo>
                    <a:pt x="29" y="114"/>
                  </a:lnTo>
                  <a:lnTo>
                    <a:pt x="23" y="97"/>
                  </a:lnTo>
                  <a:lnTo>
                    <a:pt x="56" y="76"/>
                  </a:lnTo>
                  <a:lnTo>
                    <a:pt x="59" y="39"/>
                  </a:lnTo>
                  <a:lnTo>
                    <a:pt x="49" y="32"/>
                  </a:lnTo>
                  <a:lnTo>
                    <a:pt x="35" y="20"/>
                  </a:lnTo>
                  <a:lnTo>
                    <a:pt x="185" y="0"/>
                  </a:lnTo>
                  <a:lnTo>
                    <a:pt x="185" y="3"/>
                  </a:lnTo>
                  <a:lnTo>
                    <a:pt x="197" y="42"/>
                  </a:lnTo>
                  <a:lnTo>
                    <a:pt x="202" y="44"/>
                  </a:lnTo>
                  <a:lnTo>
                    <a:pt x="232" y="223"/>
                  </a:lnTo>
                  <a:lnTo>
                    <a:pt x="232" y="234"/>
                  </a:lnTo>
                  <a:lnTo>
                    <a:pt x="243" y="249"/>
                  </a:lnTo>
                  <a:lnTo>
                    <a:pt x="220" y="331"/>
                  </a:lnTo>
                  <a:lnTo>
                    <a:pt x="202" y="391"/>
                  </a:lnTo>
                  <a:lnTo>
                    <a:pt x="175" y="373"/>
                  </a:lnTo>
                  <a:lnTo>
                    <a:pt x="161" y="393"/>
                  </a:lnTo>
                  <a:lnTo>
                    <a:pt x="161" y="382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62"/>
            <p:cNvSpPr>
              <a:spLocks/>
            </p:cNvSpPr>
            <p:nvPr/>
          </p:nvSpPr>
          <p:spPr bwMode="auto">
            <a:xfrm>
              <a:off x="2293" y="2665"/>
              <a:ext cx="324" cy="274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165" y="0"/>
                </a:cxn>
                <a:cxn ang="0">
                  <a:pos x="177" y="53"/>
                </a:cxn>
                <a:cxn ang="0">
                  <a:pos x="153" y="137"/>
                </a:cxn>
                <a:cxn ang="0">
                  <a:pos x="261" y="126"/>
                </a:cxn>
                <a:cxn ang="0">
                  <a:pos x="261" y="150"/>
                </a:cxn>
                <a:cxn ang="0">
                  <a:pos x="285" y="191"/>
                </a:cxn>
                <a:cxn ang="0">
                  <a:pos x="291" y="194"/>
                </a:cxn>
                <a:cxn ang="0">
                  <a:pos x="311" y="182"/>
                </a:cxn>
                <a:cxn ang="0">
                  <a:pos x="291" y="226"/>
                </a:cxn>
                <a:cxn ang="0">
                  <a:pos x="323" y="256"/>
                </a:cxn>
                <a:cxn ang="0">
                  <a:pos x="311" y="273"/>
                </a:cxn>
                <a:cxn ang="0">
                  <a:pos x="261" y="237"/>
                </a:cxn>
                <a:cxn ang="0">
                  <a:pos x="261" y="264"/>
                </a:cxn>
                <a:cxn ang="0">
                  <a:pos x="232" y="259"/>
                </a:cxn>
                <a:cxn ang="0">
                  <a:pos x="229" y="273"/>
                </a:cxn>
                <a:cxn ang="0">
                  <a:pos x="135" y="228"/>
                </a:cxn>
                <a:cxn ang="0">
                  <a:pos x="138" y="237"/>
                </a:cxn>
                <a:cxn ang="0">
                  <a:pos x="100" y="249"/>
                </a:cxn>
                <a:cxn ang="0">
                  <a:pos x="100" y="240"/>
                </a:cxn>
                <a:cxn ang="0">
                  <a:pos x="23" y="234"/>
                </a:cxn>
                <a:cxn ang="0">
                  <a:pos x="17" y="191"/>
                </a:cxn>
                <a:cxn ang="0">
                  <a:pos x="36" y="176"/>
                </a:cxn>
                <a:cxn ang="0">
                  <a:pos x="26" y="94"/>
                </a:cxn>
                <a:cxn ang="0">
                  <a:pos x="9" y="82"/>
                </a:cxn>
                <a:cxn ang="0">
                  <a:pos x="0" y="8"/>
                </a:cxn>
              </a:cxnLst>
              <a:rect l="0" t="0" r="r" b="b"/>
              <a:pathLst>
                <a:path w="324" h="274">
                  <a:moveTo>
                    <a:pt x="0" y="8"/>
                  </a:moveTo>
                  <a:lnTo>
                    <a:pt x="165" y="0"/>
                  </a:lnTo>
                  <a:lnTo>
                    <a:pt x="177" y="53"/>
                  </a:lnTo>
                  <a:lnTo>
                    <a:pt x="153" y="137"/>
                  </a:lnTo>
                  <a:lnTo>
                    <a:pt x="261" y="126"/>
                  </a:lnTo>
                  <a:lnTo>
                    <a:pt x="261" y="150"/>
                  </a:lnTo>
                  <a:lnTo>
                    <a:pt x="285" y="191"/>
                  </a:lnTo>
                  <a:lnTo>
                    <a:pt x="291" y="194"/>
                  </a:lnTo>
                  <a:lnTo>
                    <a:pt x="311" y="182"/>
                  </a:lnTo>
                  <a:lnTo>
                    <a:pt x="291" y="226"/>
                  </a:lnTo>
                  <a:lnTo>
                    <a:pt x="323" y="256"/>
                  </a:lnTo>
                  <a:lnTo>
                    <a:pt x="311" y="273"/>
                  </a:lnTo>
                  <a:lnTo>
                    <a:pt x="261" y="237"/>
                  </a:lnTo>
                  <a:lnTo>
                    <a:pt x="261" y="264"/>
                  </a:lnTo>
                  <a:lnTo>
                    <a:pt x="232" y="259"/>
                  </a:lnTo>
                  <a:lnTo>
                    <a:pt x="229" y="273"/>
                  </a:lnTo>
                  <a:lnTo>
                    <a:pt x="135" y="228"/>
                  </a:lnTo>
                  <a:lnTo>
                    <a:pt x="138" y="237"/>
                  </a:lnTo>
                  <a:lnTo>
                    <a:pt x="100" y="249"/>
                  </a:lnTo>
                  <a:lnTo>
                    <a:pt x="100" y="240"/>
                  </a:lnTo>
                  <a:lnTo>
                    <a:pt x="23" y="234"/>
                  </a:lnTo>
                  <a:lnTo>
                    <a:pt x="17" y="191"/>
                  </a:lnTo>
                  <a:lnTo>
                    <a:pt x="36" y="176"/>
                  </a:lnTo>
                  <a:lnTo>
                    <a:pt x="26" y="94"/>
                  </a:lnTo>
                  <a:lnTo>
                    <a:pt x="9" y="82"/>
                  </a:lnTo>
                  <a:lnTo>
                    <a:pt x="0" y="8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63"/>
            <p:cNvSpPr>
              <a:spLocks/>
            </p:cNvSpPr>
            <p:nvPr/>
          </p:nvSpPr>
          <p:spPr bwMode="auto">
            <a:xfrm>
              <a:off x="2293" y="2665"/>
              <a:ext cx="324" cy="274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165" y="0"/>
                </a:cxn>
                <a:cxn ang="0">
                  <a:pos x="177" y="53"/>
                </a:cxn>
                <a:cxn ang="0">
                  <a:pos x="153" y="137"/>
                </a:cxn>
                <a:cxn ang="0">
                  <a:pos x="261" y="126"/>
                </a:cxn>
                <a:cxn ang="0">
                  <a:pos x="261" y="150"/>
                </a:cxn>
                <a:cxn ang="0">
                  <a:pos x="285" y="191"/>
                </a:cxn>
                <a:cxn ang="0">
                  <a:pos x="291" y="194"/>
                </a:cxn>
                <a:cxn ang="0">
                  <a:pos x="311" y="182"/>
                </a:cxn>
                <a:cxn ang="0">
                  <a:pos x="291" y="226"/>
                </a:cxn>
                <a:cxn ang="0">
                  <a:pos x="323" y="256"/>
                </a:cxn>
                <a:cxn ang="0">
                  <a:pos x="311" y="273"/>
                </a:cxn>
                <a:cxn ang="0">
                  <a:pos x="261" y="237"/>
                </a:cxn>
                <a:cxn ang="0">
                  <a:pos x="261" y="264"/>
                </a:cxn>
                <a:cxn ang="0">
                  <a:pos x="232" y="259"/>
                </a:cxn>
                <a:cxn ang="0">
                  <a:pos x="229" y="273"/>
                </a:cxn>
                <a:cxn ang="0">
                  <a:pos x="135" y="228"/>
                </a:cxn>
                <a:cxn ang="0">
                  <a:pos x="138" y="237"/>
                </a:cxn>
                <a:cxn ang="0">
                  <a:pos x="100" y="249"/>
                </a:cxn>
                <a:cxn ang="0">
                  <a:pos x="100" y="240"/>
                </a:cxn>
                <a:cxn ang="0">
                  <a:pos x="23" y="234"/>
                </a:cxn>
                <a:cxn ang="0">
                  <a:pos x="17" y="191"/>
                </a:cxn>
                <a:cxn ang="0">
                  <a:pos x="36" y="176"/>
                </a:cxn>
                <a:cxn ang="0">
                  <a:pos x="26" y="94"/>
                </a:cxn>
                <a:cxn ang="0">
                  <a:pos x="9" y="82"/>
                </a:cxn>
                <a:cxn ang="0">
                  <a:pos x="0" y="8"/>
                </a:cxn>
              </a:cxnLst>
              <a:rect l="0" t="0" r="r" b="b"/>
              <a:pathLst>
                <a:path w="324" h="274">
                  <a:moveTo>
                    <a:pt x="0" y="8"/>
                  </a:moveTo>
                  <a:lnTo>
                    <a:pt x="165" y="0"/>
                  </a:lnTo>
                  <a:lnTo>
                    <a:pt x="177" y="53"/>
                  </a:lnTo>
                  <a:lnTo>
                    <a:pt x="153" y="137"/>
                  </a:lnTo>
                  <a:lnTo>
                    <a:pt x="261" y="126"/>
                  </a:lnTo>
                  <a:lnTo>
                    <a:pt x="261" y="150"/>
                  </a:lnTo>
                  <a:lnTo>
                    <a:pt x="285" y="191"/>
                  </a:lnTo>
                  <a:lnTo>
                    <a:pt x="291" y="194"/>
                  </a:lnTo>
                  <a:lnTo>
                    <a:pt x="311" y="182"/>
                  </a:lnTo>
                  <a:lnTo>
                    <a:pt x="291" y="226"/>
                  </a:lnTo>
                  <a:lnTo>
                    <a:pt x="323" y="256"/>
                  </a:lnTo>
                  <a:lnTo>
                    <a:pt x="311" y="273"/>
                  </a:lnTo>
                  <a:lnTo>
                    <a:pt x="261" y="237"/>
                  </a:lnTo>
                  <a:lnTo>
                    <a:pt x="261" y="264"/>
                  </a:lnTo>
                  <a:lnTo>
                    <a:pt x="232" y="259"/>
                  </a:lnTo>
                  <a:lnTo>
                    <a:pt x="229" y="273"/>
                  </a:lnTo>
                  <a:lnTo>
                    <a:pt x="135" y="228"/>
                  </a:lnTo>
                  <a:lnTo>
                    <a:pt x="138" y="237"/>
                  </a:lnTo>
                  <a:lnTo>
                    <a:pt x="100" y="249"/>
                  </a:lnTo>
                  <a:lnTo>
                    <a:pt x="100" y="240"/>
                  </a:lnTo>
                  <a:lnTo>
                    <a:pt x="23" y="234"/>
                  </a:lnTo>
                  <a:lnTo>
                    <a:pt x="17" y="191"/>
                  </a:lnTo>
                  <a:lnTo>
                    <a:pt x="36" y="176"/>
                  </a:lnTo>
                  <a:lnTo>
                    <a:pt x="26" y="94"/>
                  </a:lnTo>
                  <a:lnTo>
                    <a:pt x="9" y="82"/>
                  </a:lnTo>
                  <a:lnTo>
                    <a:pt x="0" y="8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64"/>
            <p:cNvSpPr>
              <a:spLocks/>
            </p:cNvSpPr>
            <p:nvPr/>
          </p:nvSpPr>
          <p:spPr bwMode="auto">
            <a:xfrm>
              <a:off x="2055" y="1535"/>
              <a:ext cx="362" cy="410"/>
            </a:xfrm>
            <a:custGeom>
              <a:avLst/>
              <a:gdLst/>
              <a:ahLst/>
              <a:cxnLst>
                <a:cxn ang="0">
                  <a:pos x="270" y="156"/>
                </a:cxn>
                <a:cxn ang="0">
                  <a:pos x="361" y="51"/>
                </a:cxn>
                <a:cxn ang="0">
                  <a:pos x="361" y="45"/>
                </a:cxn>
                <a:cxn ang="0">
                  <a:pos x="305" y="42"/>
                </a:cxn>
                <a:cxn ang="0">
                  <a:pos x="282" y="51"/>
                </a:cxn>
                <a:cxn ang="0">
                  <a:pos x="203" y="15"/>
                </a:cxn>
                <a:cxn ang="0">
                  <a:pos x="164" y="27"/>
                </a:cxn>
                <a:cxn ang="0">
                  <a:pos x="126" y="15"/>
                </a:cxn>
                <a:cxn ang="0">
                  <a:pos x="114" y="0"/>
                </a:cxn>
                <a:cxn ang="0">
                  <a:pos x="29" y="6"/>
                </a:cxn>
                <a:cxn ang="0">
                  <a:pos x="0" y="6"/>
                </a:cxn>
                <a:cxn ang="0">
                  <a:pos x="0" y="12"/>
                </a:cxn>
                <a:cxn ang="0">
                  <a:pos x="9" y="86"/>
                </a:cxn>
                <a:cxn ang="0">
                  <a:pos x="23" y="115"/>
                </a:cxn>
                <a:cxn ang="0">
                  <a:pos x="46" y="232"/>
                </a:cxn>
                <a:cxn ang="0">
                  <a:pos x="32" y="254"/>
                </a:cxn>
                <a:cxn ang="0">
                  <a:pos x="52" y="277"/>
                </a:cxn>
                <a:cxn ang="0">
                  <a:pos x="58" y="406"/>
                </a:cxn>
                <a:cxn ang="0">
                  <a:pos x="62" y="409"/>
                </a:cxn>
                <a:cxn ang="0">
                  <a:pos x="323" y="380"/>
                </a:cxn>
                <a:cxn ang="0">
                  <a:pos x="320" y="359"/>
                </a:cxn>
                <a:cxn ang="0">
                  <a:pos x="238" y="312"/>
                </a:cxn>
                <a:cxn ang="0">
                  <a:pos x="232" y="242"/>
                </a:cxn>
                <a:cxn ang="0">
                  <a:pos x="261" y="206"/>
                </a:cxn>
                <a:cxn ang="0">
                  <a:pos x="258" y="177"/>
                </a:cxn>
                <a:cxn ang="0">
                  <a:pos x="258" y="159"/>
                </a:cxn>
                <a:cxn ang="0">
                  <a:pos x="270" y="156"/>
                </a:cxn>
              </a:cxnLst>
              <a:rect l="0" t="0" r="r" b="b"/>
              <a:pathLst>
                <a:path w="362" h="410">
                  <a:moveTo>
                    <a:pt x="270" y="156"/>
                  </a:moveTo>
                  <a:lnTo>
                    <a:pt x="361" y="51"/>
                  </a:lnTo>
                  <a:lnTo>
                    <a:pt x="361" y="45"/>
                  </a:lnTo>
                  <a:lnTo>
                    <a:pt x="305" y="42"/>
                  </a:lnTo>
                  <a:lnTo>
                    <a:pt x="282" y="51"/>
                  </a:lnTo>
                  <a:lnTo>
                    <a:pt x="203" y="15"/>
                  </a:lnTo>
                  <a:lnTo>
                    <a:pt x="164" y="27"/>
                  </a:lnTo>
                  <a:lnTo>
                    <a:pt x="126" y="15"/>
                  </a:lnTo>
                  <a:lnTo>
                    <a:pt x="114" y="0"/>
                  </a:lnTo>
                  <a:lnTo>
                    <a:pt x="29" y="6"/>
                  </a:lnTo>
                  <a:lnTo>
                    <a:pt x="0" y="6"/>
                  </a:lnTo>
                  <a:lnTo>
                    <a:pt x="0" y="12"/>
                  </a:lnTo>
                  <a:lnTo>
                    <a:pt x="9" y="86"/>
                  </a:lnTo>
                  <a:lnTo>
                    <a:pt x="23" y="115"/>
                  </a:lnTo>
                  <a:lnTo>
                    <a:pt x="46" y="232"/>
                  </a:lnTo>
                  <a:lnTo>
                    <a:pt x="32" y="254"/>
                  </a:lnTo>
                  <a:lnTo>
                    <a:pt x="52" y="277"/>
                  </a:lnTo>
                  <a:lnTo>
                    <a:pt x="58" y="406"/>
                  </a:lnTo>
                  <a:lnTo>
                    <a:pt x="62" y="409"/>
                  </a:lnTo>
                  <a:lnTo>
                    <a:pt x="323" y="380"/>
                  </a:lnTo>
                  <a:lnTo>
                    <a:pt x="320" y="359"/>
                  </a:lnTo>
                  <a:lnTo>
                    <a:pt x="238" y="312"/>
                  </a:lnTo>
                  <a:lnTo>
                    <a:pt x="232" y="242"/>
                  </a:lnTo>
                  <a:lnTo>
                    <a:pt x="261" y="206"/>
                  </a:lnTo>
                  <a:lnTo>
                    <a:pt x="258" y="177"/>
                  </a:lnTo>
                  <a:lnTo>
                    <a:pt x="258" y="159"/>
                  </a:lnTo>
                  <a:lnTo>
                    <a:pt x="270" y="156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65"/>
            <p:cNvSpPr>
              <a:spLocks/>
            </p:cNvSpPr>
            <p:nvPr/>
          </p:nvSpPr>
          <p:spPr bwMode="auto">
            <a:xfrm>
              <a:off x="2055" y="1535"/>
              <a:ext cx="362" cy="410"/>
            </a:xfrm>
            <a:custGeom>
              <a:avLst/>
              <a:gdLst/>
              <a:ahLst/>
              <a:cxnLst>
                <a:cxn ang="0">
                  <a:pos x="270" y="156"/>
                </a:cxn>
                <a:cxn ang="0">
                  <a:pos x="361" y="51"/>
                </a:cxn>
                <a:cxn ang="0">
                  <a:pos x="361" y="45"/>
                </a:cxn>
                <a:cxn ang="0">
                  <a:pos x="305" y="42"/>
                </a:cxn>
                <a:cxn ang="0">
                  <a:pos x="282" y="51"/>
                </a:cxn>
                <a:cxn ang="0">
                  <a:pos x="203" y="15"/>
                </a:cxn>
                <a:cxn ang="0">
                  <a:pos x="164" y="27"/>
                </a:cxn>
                <a:cxn ang="0">
                  <a:pos x="126" y="15"/>
                </a:cxn>
                <a:cxn ang="0">
                  <a:pos x="114" y="0"/>
                </a:cxn>
                <a:cxn ang="0">
                  <a:pos x="29" y="6"/>
                </a:cxn>
                <a:cxn ang="0">
                  <a:pos x="0" y="6"/>
                </a:cxn>
                <a:cxn ang="0">
                  <a:pos x="0" y="12"/>
                </a:cxn>
                <a:cxn ang="0">
                  <a:pos x="9" y="86"/>
                </a:cxn>
                <a:cxn ang="0">
                  <a:pos x="23" y="115"/>
                </a:cxn>
                <a:cxn ang="0">
                  <a:pos x="46" y="232"/>
                </a:cxn>
                <a:cxn ang="0">
                  <a:pos x="32" y="254"/>
                </a:cxn>
                <a:cxn ang="0">
                  <a:pos x="52" y="277"/>
                </a:cxn>
                <a:cxn ang="0">
                  <a:pos x="58" y="406"/>
                </a:cxn>
                <a:cxn ang="0">
                  <a:pos x="62" y="409"/>
                </a:cxn>
                <a:cxn ang="0">
                  <a:pos x="323" y="380"/>
                </a:cxn>
                <a:cxn ang="0">
                  <a:pos x="320" y="359"/>
                </a:cxn>
                <a:cxn ang="0">
                  <a:pos x="238" y="312"/>
                </a:cxn>
                <a:cxn ang="0">
                  <a:pos x="232" y="242"/>
                </a:cxn>
                <a:cxn ang="0">
                  <a:pos x="261" y="206"/>
                </a:cxn>
                <a:cxn ang="0">
                  <a:pos x="258" y="177"/>
                </a:cxn>
                <a:cxn ang="0">
                  <a:pos x="258" y="159"/>
                </a:cxn>
                <a:cxn ang="0">
                  <a:pos x="270" y="156"/>
                </a:cxn>
              </a:cxnLst>
              <a:rect l="0" t="0" r="r" b="b"/>
              <a:pathLst>
                <a:path w="362" h="410">
                  <a:moveTo>
                    <a:pt x="270" y="156"/>
                  </a:moveTo>
                  <a:lnTo>
                    <a:pt x="361" y="51"/>
                  </a:lnTo>
                  <a:lnTo>
                    <a:pt x="361" y="45"/>
                  </a:lnTo>
                  <a:lnTo>
                    <a:pt x="305" y="42"/>
                  </a:lnTo>
                  <a:lnTo>
                    <a:pt x="282" y="51"/>
                  </a:lnTo>
                  <a:lnTo>
                    <a:pt x="203" y="15"/>
                  </a:lnTo>
                  <a:lnTo>
                    <a:pt x="164" y="27"/>
                  </a:lnTo>
                  <a:lnTo>
                    <a:pt x="126" y="15"/>
                  </a:lnTo>
                  <a:lnTo>
                    <a:pt x="114" y="0"/>
                  </a:lnTo>
                  <a:lnTo>
                    <a:pt x="29" y="6"/>
                  </a:lnTo>
                  <a:lnTo>
                    <a:pt x="0" y="6"/>
                  </a:lnTo>
                  <a:lnTo>
                    <a:pt x="0" y="12"/>
                  </a:lnTo>
                  <a:lnTo>
                    <a:pt x="9" y="86"/>
                  </a:lnTo>
                  <a:lnTo>
                    <a:pt x="23" y="115"/>
                  </a:lnTo>
                  <a:lnTo>
                    <a:pt x="46" y="232"/>
                  </a:lnTo>
                  <a:lnTo>
                    <a:pt x="32" y="254"/>
                  </a:lnTo>
                  <a:lnTo>
                    <a:pt x="52" y="277"/>
                  </a:lnTo>
                  <a:lnTo>
                    <a:pt x="58" y="406"/>
                  </a:lnTo>
                  <a:lnTo>
                    <a:pt x="62" y="409"/>
                  </a:lnTo>
                  <a:lnTo>
                    <a:pt x="323" y="380"/>
                  </a:lnTo>
                  <a:lnTo>
                    <a:pt x="320" y="359"/>
                  </a:lnTo>
                  <a:lnTo>
                    <a:pt x="238" y="312"/>
                  </a:lnTo>
                  <a:lnTo>
                    <a:pt x="232" y="242"/>
                  </a:lnTo>
                  <a:lnTo>
                    <a:pt x="261" y="206"/>
                  </a:lnTo>
                  <a:lnTo>
                    <a:pt x="258" y="177"/>
                  </a:lnTo>
                  <a:lnTo>
                    <a:pt x="258" y="159"/>
                  </a:lnTo>
                  <a:lnTo>
                    <a:pt x="270" y="156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66"/>
            <p:cNvSpPr>
              <a:spLocks/>
            </p:cNvSpPr>
            <p:nvPr/>
          </p:nvSpPr>
          <p:spPr bwMode="auto">
            <a:xfrm>
              <a:off x="2102" y="1915"/>
              <a:ext cx="339" cy="235"/>
            </a:xfrm>
            <a:custGeom>
              <a:avLst/>
              <a:gdLst/>
              <a:ahLst/>
              <a:cxnLst>
                <a:cxn ang="0">
                  <a:pos x="12" y="26"/>
                </a:cxn>
                <a:cxn ang="0">
                  <a:pos x="0" y="35"/>
                </a:cxn>
                <a:cxn ang="0">
                  <a:pos x="6" y="87"/>
                </a:cxn>
                <a:cxn ang="0">
                  <a:pos x="9" y="111"/>
                </a:cxn>
                <a:cxn ang="0">
                  <a:pos x="50" y="204"/>
                </a:cxn>
                <a:cxn ang="0">
                  <a:pos x="53" y="223"/>
                </a:cxn>
                <a:cxn ang="0">
                  <a:pos x="56" y="234"/>
                </a:cxn>
                <a:cxn ang="0">
                  <a:pos x="273" y="220"/>
                </a:cxn>
                <a:cxn ang="0">
                  <a:pos x="285" y="229"/>
                </a:cxn>
                <a:cxn ang="0">
                  <a:pos x="308" y="175"/>
                </a:cxn>
                <a:cxn ang="0">
                  <a:pos x="303" y="158"/>
                </a:cxn>
                <a:cxn ang="0">
                  <a:pos x="336" y="137"/>
                </a:cxn>
                <a:cxn ang="0">
                  <a:pos x="338" y="100"/>
                </a:cxn>
                <a:cxn ang="0">
                  <a:pos x="329" y="93"/>
                </a:cxn>
                <a:cxn ang="0">
                  <a:pos x="314" y="81"/>
                </a:cxn>
                <a:cxn ang="0">
                  <a:pos x="291" y="58"/>
                </a:cxn>
                <a:cxn ang="0">
                  <a:pos x="276" y="0"/>
                </a:cxn>
                <a:cxn ang="0">
                  <a:pos x="16" y="29"/>
                </a:cxn>
                <a:cxn ang="0">
                  <a:pos x="12" y="26"/>
                </a:cxn>
              </a:cxnLst>
              <a:rect l="0" t="0" r="r" b="b"/>
              <a:pathLst>
                <a:path w="339" h="235">
                  <a:moveTo>
                    <a:pt x="12" y="26"/>
                  </a:moveTo>
                  <a:lnTo>
                    <a:pt x="0" y="35"/>
                  </a:lnTo>
                  <a:lnTo>
                    <a:pt x="6" y="87"/>
                  </a:lnTo>
                  <a:lnTo>
                    <a:pt x="9" y="111"/>
                  </a:lnTo>
                  <a:lnTo>
                    <a:pt x="50" y="204"/>
                  </a:lnTo>
                  <a:lnTo>
                    <a:pt x="53" y="223"/>
                  </a:lnTo>
                  <a:lnTo>
                    <a:pt x="56" y="234"/>
                  </a:lnTo>
                  <a:lnTo>
                    <a:pt x="273" y="220"/>
                  </a:lnTo>
                  <a:lnTo>
                    <a:pt x="285" y="229"/>
                  </a:lnTo>
                  <a:lnTo>
                    <a:pt x="308" y="175"/>
                  </a:lnTo>
                  <a:lnTo>
                    <a:pt x="303" y="158"/>
                  </a:lnTo>
                  <a:lnTo>
                    <a:pt x="336" y="137"/>
                  </a:lnTo>
                  <a:lnTo>
                    <a:pt x="338" y="100"/>
                  </a:lnTo>
                  <a:lnTo>
                    <a:pt x="329" y="93"/>
                  </a:lnTo>
                  <a:lnTo>
                    <a:pt x="314" y="81"/>
                  </a:lnTo>
                  <a:lnTo>
                    <a:pt x="291" y="58"/>
                  </a:lnTo>
                  <a:lnTo>
                    <a:pt x="276" y="0"/>
                  </a:lnTo>
                  <a:lnTo>
                    <a:pt x="16" y="29"/>
                  </a:lnTo>
                  <a:lnTo>
                    <a:pt x="12" y="26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67"/>
            <p:cNvSpPr>
              <a:spLocks/>
            </p:cNvSpPr>
            <p:nvPr/>
          </p:nvSpPr>
          <p:spPr bwMode="auto">
            <a:xfrm>
              <a:off x="2102" y="1915"/>
              <a:ext cx="339" cy="235"/>
            </a:xfrm>
            <a:custGeom>
              <a:avLst/>
              <a:gdLst/>
              <a:ahLst/>
              <a:cxnLst>
                <a:cxn ang="0">
                  <a:pos x="12" y="26"/>
                </a:cxn>
                <a:cxn ang="0">
                  <a:pos x="0" y="35"/>
                </a:cxn>
                <a:cxn ang="0">
                  <a:pos x="6" y="87"/>
                </a:cxn>
                <a:cxn ang="0">
                  <a:pos x="9" y="111"/>
                </a:cxn>
                <a:cxn ang="0">
                  <a:pos x="50" y="204"/>
                </a:cxn>
                <a:cxn ang="0">
                  <a:pos x="53" y="223"/>
                </a:cxn>
                <a:cxn ang="0">
                  <a:pos x="56" y="234"/>
                </a:cxn>
                <a:cxn ang="0">
                  <a:pos x="273" y="220"/>
                </a:cxn>
                <a:cxn ang="0">
                  <a:pos x="285" y="229"/>
                </a:cxn>
                <a:cxn ang="0">
                  <a:pos x="308" y="175"/>
                </a:cxn>
                <a:cxn ang="0">
                  <a:pos x="303" y="158"/>
                </a:cxn>
                <a:cxn ang="0">
                  <a:pos x="336" y="137"/>
                </a:cxn>
                <a:cxn ang="0">
                  <a:pos x="338" y="100"/>
                </a:cxn>
                <a:cxn ang="0">
                  <a:pos x="329" y="93"/>
                </a:cxn>
                <a:cxn ang="0">
                  <a:pos x="314" y="81"/>
                </a:cxn>
                <a:cxn ang="0">
                  <a:pos x="291" y="58"/>
                </a:cxn>
                <a:cxn ang="0">
                  <a:pos x="276" y="0"/>
                </a:cxn>
                <a:cxn ang="0">
                  <a:pos x="16" y="29"/>
                </a:cxn>
                <a:cxn ang="0">
                  <a:pos x="12" y="26"/>
                </a:cxn>
              </a:cxnLst>
              <a:rect l="0" t="0" r="r" b="b"/>
              <a:pathLst>
                <a:path w="339" h="235">
                  <a:moveTo>
                    <a:pt x="12" y="26"/>
                  </a:moveTo>
                  <a:lnTo>
                    <a:pt x="0" y="35"/>
                  </a:lnTo>
                  <a:lnTo>
                    <a:pt x="6" y="87"/>
                  </a:lnTo>
                  <a:lnTo>
                    <a:pt x="9" y="111"/>
                  </a:lnTo>
                  <a:lnTo>
                    <a:pt x="50" y="204"/>
                  </a:lnTo>
                  <a:lnTo>
                    <a:pt x="53" y="223"/>
                  </a:lnTo>
                  <a:lnTo>
                    <a:pt x="56" y="234"/>
                  </a:lnTo>
                  <a:lnTo>
                    <a:pt x="273" y="220"/>
                  </a:lnTo>
                  <a:lnTo>
                    <a:pt x="285" y="229"/>
                  </a:lnTo>
                  <a:lnTo>
                    <a:pt x="308" y="175"/>
                  </a:lnTo>
                  <a:lnTo>
                    <a:pt x="303" y="158"/>
                  </a:lnTo>
                  <a:lnTo>
                    <a:pt x="336" y="137"/>
                  </a:lnTo>
                  <a:lnTo>
                    <a:pt x="338" y="100"/>
                  </a:lnTo>
                  <a:lnTo>
                    <a:pt x="329" y="93"/>
                  </a:lnTo>
                  <a:lnTo>
                    <a:pt x="314" y="81"/>
                  </a:lnTo>
                  <a:lnTo>
                    <a:pt x="291" y="58"/>
                  </a:lnTo>
                  <a:lnTo>
                    <a:pt x="276" y="0"/>
                  </a:lnTo>
                  <a:lnTo>
                    <a:pt x="16" y="29"/>
                  </a:lnTo>
                  <a:lnTo>
                    <a:pt x="12" y="26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68"/>
            <p:cNvSpPr>
              <a:spLocks/>
            </p:cNvSpPr>
            <p:nvPr/>
          </p:nvSpPr>
          <p:spPr bwMode="auto">
            <a:xfrm>
              <a:off x="2158" y="2135"/>
              <a:ext cx="385" cy="311"/>
            </a:xfrm>
            <a:custGeom>
              <a:avLst/>
              <a:gdLst/>
              <a:ahLst/>
              <a:cxnLst>
                <a:cxn ang="0">
                  <a:pos x="223" y="26"/>
                </a:cxn>
                <a:cxn ang="0">
                  <a:pos x="229" y="9"/>
                </a:cxn>
                <a:cxn ang="0">
                  <a:pos x="217" y="0"/>
                </a:cxn>
                <a:cxn ang="0">
                  <a:pos x="0" y="14"/>
                </a:cxn>
                <a:cxn ang="0">
                  <a:pos x="23" y="55"/>
                </a:cxn>
                <a:cxn ang="0">
                  <a:pos x="71" y="129"/>
                </a:cxn>
                <a:cxn ang="0">
                  <a:pos x="82" y="261"/>
                </a:cxn>
                <a:cxn ang="0">
                  <a:pos x="85" y="293"/>
                </a:cxn>
                <a:cxn ang="0">
                  <a:pos x="340" y="269"/>
                </a:cxn>
                <a:cxn ang="0">
                  <a:pos x="331" y="307"/>
                </a:cxn>
                <a:cxn ang="0">
                  <a:pos x="358" y="310"/>
                </a:cxn>
                <a:cxn ang="0">
                  <a:pos x="375" y="266"/>
                </a:cxn>
                <a:cxn ang="0">
                  <a:pos x="384" y="234"/>
                </a:cxn>
                <a:cxn ang="0">
                  <a:pos x="384" y="223"/>
                </a:cxn>
                <a:cxn ang="0">
                  <a:pos x="366" y="223"/>
                </a:cxn>
                <a:cxn ang="0">
                  <a:pos x="366" y="208"/>
                </a:cxn>
                <a:cxn ang="0">
                  <a:pos x="355" y="193"/>
                </a:cxn>
                <a:cxn ang="0">
                  <a:pos x="314" y="152"/>
                </a:cxn>
                <a:cxn ang="0">
                  <a:pos x="320" y="129"/>
                </a:cxn>
                <a:cxn ang="0">
                  <a:pos x="311" y="93"/>
                </a:cxn>
                <a:cxn ang="0">
                  <a:pos x="288" y="103"/>
                </a:cxn>
                <a:cxn ang="0">
                  <a:pos x="237" y="49"/>
                </a:cxn>
                <a:cxn ang="0">
                  <a:pos x="223" y="26"/>
                </a:cxn>
              </a:cxnLst>
              <a:rect l="0" t="0" r="r" b="b"/>
              <a:pathLst>
                <a:path w="385" h="311">
                  <a:moveTo>
                    <a:pt x="223" y="26"/>
                  </a:moveTo>
                  <a:lnTo>
                    <a:pt x="229" y="9"/>
                  </a:lnTo>
                  <a:lnTo>
                    <a:pt x="217" y="0"/>
                  </a:lnTo>
                  <a:lnTo>
                    <a:pt x="0" y="14"/>
                  </a:lnTo>
                  <a:lnTo>
                    <a:pt x="23" y="55"/>
                  </a:lnTo>
                  <a:lnTo>
                    <a:pt x="71" y="129"/>
                  </a:lnTo>
                  <a:lnTo>
                    <a:pt x="82" y="261"/>
                  </a:lnTo>
                  <a:lnTo>
                    <a:pt x="85" y="293"/>
                  </a:lnTo>
                  <a:lnTo>
                    <a:pt x="340" y="269"/>
                  </a:lnTo>
                  <a:lnTo>
                    <a:pt x="331" y="307"/>
                  </a:lnTo>
                  <a:lnTo>
                    <a:pt x="358" y="310"/>
                  </a:lnTo>
                  <a:lnTo>
                    <a:pt x="375" y="266"/>
                  </a:lnTo>
                  <a:lnTo>
                    <a:pt x="384" y="234"/>
                  </a:lnTo>
                  <a:lnTo>
                    <a:pt x="384" y="223"/>
                  </a:lnTo>
                  <a:lnTo>
                    <a:pt x="366" y="223"/>
                  </a:lnTo>
                  <a:lnTo>
                    <a:pt x="366" y="208"/>
                  </a:lnTo>
                  <a:lnTo>
                    <a:pt x="355" y="193"/>
                  </a:lnTo>
                  <a:lnTo>
                    <a:pt x="314" y="152"/>
                  </a:lnTo>
                  <a:lnTo>
                    <a:pt x="320" y="129"/>
                  </a:lnTo>
                  <a:lnTo>
                    <a:pt x="311" y="93"/>
                  </a:lnTo>
                  <a:lnTo>
                    <a:pt x="288" y="103"/>
                  </a:lnTo>
                  <a:lnTo>
                    <a:pt x="237" y="49"/>
                  </a:lnTo>
                  <a:lnTo>
                    <a:pt x="223" y="26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69"/>
            <p:cNvSpPr>
              <a:spLocks/>
            </p:cNvSpPr>
            <p:nvPr/>
          </p:nvSpPr>
          <p:spPr bwMode="auto">
            <a:xfrm>
              <a:off x="2158" y="2135"/>
              <a:ext cx="385" cy="311"/>
            </a:xfrm>
            <a:custGeom>
              <a:avLst/>
              <a:gdLst/>
              <a:ahLst/>
              <a:cxnLst>
                <a:cxn ang="0">
                  <a:pos x="223" y="26"/>
                </a:cxn>
                <a:cxn ang="0">
                  <a:pos x="229" y="9"/>
                </a:cxn>
                <a:cxn ang="0">
                  <a:pos x="217" y="0"/>
                </a:cxn>
                <a:cxn ang="0">
                  <a:pos x="0" y="14"/>
                </a:cxn>
                <a:cxn ang="0">
                  <a:pos x="23" y="55"/>
                </a:cxn>
                <a:cxn ang="0">
                  <a:pos x="71" y="129"/>
                </a:cxn>
                <a:cxn ang="0">
                  <a:pos x="82" y="261"/>
                </a:cxn>
                <a:cxn ang="0">
                  <a:pos x="85" y="293"/>
                </a:cxn>
                <a:cxn ang="0">
                  <a:pos x="340" y="269"/>
                </a:cxn>
                <a:cxn ang="0">
                  <a:pos x="331" y="307"/>
                </a:cxn>
                <a:cxn ang="0">
                  <a:pos x="358" y="310"/>
                </a:cxn>
                <a:cxn ang="0">
                  <a:pos x="375" y="266"/>
                </a:cxn>
                <a:cxn ang="0">
                  <a:pos x="384" y="234"/>
                </a:cxn>
                <a:cxn ang="0">
                  <a:pos x="384" y="223"/>
                </a:cxn>
                <a:cxn ang="0">
                  <a:pos x="366" y="223"/>
                </a:cxn>
                <a:cxn ang="0">
                  <a:pos x="366" y="208"/>
                </a:cxn>
                <a:cxn ang="0">
                  <a:pos x="355" y="193"/>
                </a:cxn>
                <a:cxn ang="0">
                  <a:pos x="314" y="152"/>
                </a:cxn>
                <a:cxn ang="0">
                  <a:pos x="320" y="129"/>
                </a:cxn>
                <a:cxn ang="0">
                  <a:pos x="311" y="93"/>
                </a:cxn>
                <a:cxn ang="0">
                  <a:pos x="288" y="103"/>
                </a:cxn>
                <a:cxn ang="0">
                  <a:pos x="237" y="49"/>
                </a:cxn>
                <a:cxn ang="0">
                  <a:pos x="223" y="26"/>
                </a:cxn>
              </a:cxnLst>
              <a:rect l="0" t="0" r="r" b="b"/>
              <a:pathLst>
                <a:path w="385" h="311">
                  <a:moveTo>
                    <a:pt x="223" y="26"/>
                  </a:moveTo>
                  <a:lnTo>
                    <a:pt x="229" y="9"/>
                  </a:lnTo>
                  <a:lnTo>
                    <a:pt x="217" y="0"/>
                  </a:lnTo>
                  <a:lnTo>
                    <a:pt x="0" y="14"/>
                  </a:lnTo>
                  <a:lnTo>
                    <a:pt x="23" y="55"/>
                  </a:lnTo>
                  <a:lnTo>
                    <a:pt x="71" y="129"/>
                  </a:lnTo>
                  <a:lnTo>
                    <a:pt x="82" y="261"/>
                  </a:lnTo>
                  <a:lnTo>
                    <a:pt x="85" y="293"/>
                  </a:lnTo>
                  <a:lnTo>
                    <a:pt x="340" y="269"/>
                  </a:lnTo>
                  <a:lnTo>
                    <a:pt x="331" y="307"/>
                  </a:lnTo>
                  <a:lnTo>
                    <a:pt x="358" y="310"/>
                  </a:lnTo>
                  <a:lnTo>
                    <a:pt x="375" y="266"/>
                  </a:lnTo>
                  <a:lnTo>
                    <a:pt x="384" y="234"/>
                  </a:lnTo>
                  <a:lnTo>
                    <a:pt x="384" y="223"/>
                  </a:lnTo>
                  <a:lnTo>
                    <a:pt x="366" y="223"/>
                  </a:lnTo>
                  <a:lnTo>
                    <a:pt x="366" y="208"/>
                  </a:lnTo>
                  <a:lnTo>
                    <a:pt x="355" y="193"/>
                  </a:lnTo>
                  <a:lnTo>
                    <a:pt x="314" y="152"/>
                  </a:lnTo>
                  <a:lnTo>
                    <a:pt x="320" y="129"/>
                  </a:lnTo>
                  <a:lnTo>
                    <a:pt x="311" y="93"/>
                  </a:lnTo>
                  <a:lnTo>
                    <a:pt x="288" y="103"/>
                  </a:lnTo>
                  <a:lnTo>
                    <a:pt x="237" y="49"/>
                  </a:lnTo>
                  <a:lnTo>
                    <a:pt x="223" y="26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70"/>
            <p:cNvSpPr>
              <a:spLocks/>
            </p:cNvSpPr>
            <p:nvPr/>
          </p:nvSpPr>
          <p:spPr bwMode="auto">
            <a:xfrm>
              <a:off x="2243" y="2404"/>
              <a:ext cx="274" cy="271"/>
            </a:xfrm>
            <a:custGeom>
              <a:avLst/>
              <a:gdLst/>
              <a:ahLst/>
              <a:cxnLst>
                <a:cxn ang="0">
                  <a:pos x="213" y="261"/>
                </a:cxn>
                <a:cxn ang="0">
                  <a:pos x="209" y="232"/>
                </a:cxn>
                <a:cxn ang="0">
                  <a:pos x="249" y="112"/>
                </a:cxn>
                <a:cxn ang="0">
                  <a:pos x="273" y="41"/>
                </a:cxn>
                <a:cxn ang="0">
                  <a:pos x="246" y="38"/>
                </a:cxn>
                <a:cxn ang="0">
                  <a:pos x="255" y="0"/>
                </a:cxn>
                <a:cxn ang="0">
                  <a:pos x="0" y="24"/>
                </a:cxn>
                <a:cxn ang="0">
                  <a:pos x="15" y="229"/>
                </a:cxn>
                <a:cxn ang="0">
                  <a:pos x="44" y="238"/>
                </a:cxn>
                <a:cxn ang="0">
                  <a:pos x="50" y="270"/>
                </a:cxn>
                <a:cxn ang="0">
                  <a:pos x="214" y="261"/>
                </a:cxn>
                <a:cxn ang="0">
                  <a:pos x="213" y="261"/>
                </a:cxn>
              </a:cxnLst>
              <a:rect l="0" t="0" r="r" b="b"/>
              <a:pathLst>
                <a:path w="274" h="271">
                  <a:moveTo>
                    <a:pt x="213" y="261"/>
                  </a:moveTo>
                  <a:lnTo>
                    <a:pt x="209" y="232"/>
                  </a:lnTo>
                  <a:lnTo>
                    <a:pt x="249" y="112"/>
                  </a:lnTo>
                  <a:lnTo>
                    <a:pt x="273" y="41"/>
                  </a:lnTo>
                  <a:lnTo>
                    <a:pt x="246" y="38"/>
                  </a:lnTo>
                  <a:lnTo>
                    <a:pt x="255" y="0"/>
                  </a:lnTo>
                  <a:lnTo>
                    <a:pt x="0" y="24"/>
                  </a:lnTo>
                  <a:lnTo>
                    <a:pt x="15" y="229"/>
                  </a:lnTo>
                  <a:lnTo>
                    <a:pt x="44" y="238"/>
                  </a:lnTo>
                  <a:lnTo>
                    <a:pt x="50" y="270"/>
                  </a:lnTo>
                  <a:lnTo>
                    <a:pt x="214" y="261"/>
                  </a:lnTo>
                  <a:lnTo>
                    <a:pt x="213" y="261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71"/>
            <p:cNvSpPr>
              <a:spLocks/>
            </p:cNvSpPr>
            <p:nvPr/>
          </p:nvSpPr>
          <p:spPr bwMode="auto">
            <a:xfrm>
              <a:off x="2243" y="2404"/>
              <a:ext cx="274" cy="271"/>
            </a:xfrm>
            <a:custGeom>
              <a:avLst/>
              <a:gdLst/>
              <a:ahLst/>
              <a:cxnLst>
                <a:cxn ang="0">
                  <a:pos x="213" y="261"/>
                </a:cxn>
                <a:cxn ang="0">
                  <a:pos x="209" y="232"/>
                </a:cxn>
                <a:cxn ang="0">
                  <a:pos x="249" y="112"/>
                </a:cxn>
                <a:cxn ang="0">
                  <a:pos x="273" y="41"/>
                </a:cxn>
                <a:cxn ang="0">
                  <a:pos x="246" y="38"/>
                </a:cxn>
                <a:cxn ang="0">
                  <a:pos x="255" y="0"/>
                </a:cxn>
                <a:cxn ang="0">
                  <a:pos x="0" y="24"/>
                </a:cxn>
                <a:cxn ang="0">
                  <a:pos x="15" y="229"/>
                </a:cxn>
                <a:cxn ang="0">
                  <a:pos x="44" y="238"/>
                </a:cxn>
                <a:cxn ang="0">
                  <a:pos x="50" y="270"/>
                </a:cxn>
                <a:cxn ang="0">
                  <a:pos x="214" y="261"/>
                </a:cxn>
              </a:cxnLst>
              <a:rect l="0" t="0" r="r" b="b"/>
              <a:pathLst>
                <a:path w="274" h="271">
                  <a:moveTo>
                    <a:pt x="213" y="261"/>
                  </a:moveTo>
                  <a:lnTo>
                    <a:pt x="209" y="232"/>
                  </a:lnTo>
                  <a:lnTo>
                    <a:pt x="249" y="112"/>
                  </a:lnTo>
                  <a:lnTo>
                    <a:pt x="273" y="41"/>
                  </a:lnTo>
                  <a:lnTo>
                    <a:pt x="246" y="38"/>
                  </a:lnTo>
                  <a:lnTo>
                    <a:pt x="255" y="0"/>
                  </a:lnTo>
                  <a:lnTo>
                    <a:pt x="0" y="24"/>
                  </a:lnTo>
                  <a:lnTo>
                    <a:pt x="15" y="229"/>
                  </a:lnTo>
                  <a:lnTo>
                    <a:pt x="44" y="238"/>
                  </a:lnTo>
                  <a:lnTo>
                    <a:pt x="50" y="270"/>
                  </a:lnTo>
                  <a:lnTo>
                    <a:pt x="214" y="261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72"/>
            <p:cNvSpPr>
              <a:spLocks/>
            </p:cNvSpPr>
            <p:nvPr/>
          </p:nvSpPr>
          <p:spPr bwMode="auto">
            <a:xfrm>
              <a:off x="1715" y="1533"/>
              <a:ext cx="388" cy="235"/>
            </a:xfrm>
            <a:custGeom>
              <a:avLst/>
              <a:gdLst/>
              <a:ahLst/>
              <a:cxnLst>
                <a:cxn ang="0">
                  <a:pos x="387" y="234"/>
                </a:cxn>
                <a:cxn ang="0">
                  <a:pos x="0" y="226"/>
                </a:cxn>
                <a:cxn ang="0">
                  <a:pos x="9" y="0"/>
                </a:cxn>
                <a:cxn ang="0">
                  <a:pos x="340" y="9"/>
                </a:cxn>
                <a:cxn ang="0">
                  <a:pos x="340" y="14"/>
                </a:cxn>
                <a:cxn ang="0">
                  <a:pos x="349" y="88"/>
                </a:cxn>
                <a:cxn ang="0">
                  <a:pos x="361" y="117"/>
                </a:cxn>
                <a:cxn ang="0">
                  <a:pos x="387" y="234"/>
                </a:cxn>
              </a:cxnLst>
              <a:rect l="0" t="0" r="r" b="b"/>
              <a:pathLst>
                <a:path w="388" h="235">
                  <a:moveTo>
                    <a:pt x="387" y="234"/>
                  </a:moveTo>
                  <a:lnTo>
                    <a:pt x="0" y="226"/>
                  </a:lnTo>
                  <a:lnTo>
                    <a:pt x="9" y="0"/>
                  </a:lnTo>
                  <a:lnTo>
                    <a:pt x="340" y="9"/>
                  </a:lnTo>
                  <a:lnTo>
                    <a:pt x="340" y="14"/>
                  </a:lnTo>
                  <a:lnTo>
                    <a:pt x="349" y="88"/>
                  </a:lnTo>
                  <a:lnTo>
                    <a:pt x="361" y="117"/>
                  </a:lnTo>
                  <a:lnTo>
                    <a:pt x="387" y="234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73"/>
            <p:cNvSpPr>
              <a:spLocks/>
            </p:cNvSpPr>
            <p:nvPr/>
          </p:nvSpPr>
          <p:spPr bwMode="auto">
            <a:xfrm>
              <a:off x="1715" y="1533"/>
              <a:ext cx="388" cy="235"/>
            </a:xfrm>
            <a:custGeom>
              <a:avLst/>
              <a:gdLst/>
              <a:ahLst/>
              <a:cxnLst>
                <a:cxn ang="0">
                  <a:pos x="387" y="234"/>
                </a:cxn>
                <a:cxn ang="0">
                  <a:pos x="0" y="226"/>
                </a:cxn>
                <a:cxn ang="0">
                  <a:pos x="9" y="0"/>
                </a:cxn>
                <a:cxn ang="0">
                  <a:pos x="340" y="9"/>
                </a:cxn>
                <a:cxn ang="0">
                  <a:pos x="340" y="14"/>
                </a:cxn>
                <a:cxn ang="0">
                  <a:pos x="349" y="88"/>
                </a:cxn>
                <a:cxn ang="0">
                  <a:pos x="361" y="117"/>
                </a:cxn>
                <a:cxn ang="0">
                  <a:pos x="387" y="234"/>
                </a:cxn>
              </a:cxnLst>
              <a:rect l="0" t="0" r="r" b="b"/>
              <a:pathLst>
                <a:path w="388" h="235">
                  <a:moveTo>
                    <a:pt x="387" y="234"/>
                  </a:moveTo>
                  <a:lnTo>
                    <a:pt x="0" y="226"/>
                  </a:lnTo>
                  <a:lnTo>
                    <a:pt x="9" y="0"/>
                  </a:lnTo>
                  <a:lnTo>
                    <a:pt x="340" y="9"/>
                  </a:lnTo>
                  <a:lnTo>
                    <a:pt x="340" y="14"/>
                  </a:lnTo>
                  <a:lnTo>
                    <a:pt x="349" y="88"/>
                  </a:lnTo>
                  <a:lnTo>
                    <a:pt x="361" y="117"/>
                  </a:lnTo>
                  <a:lnTo>
                    <a:pt x="387" y="234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74"/>
            <p:cNvSpPr>
              <a:spLocks/>
            </p:cNvSpPr>
            <p:nvPr/>
          </p:nvSpPr>
          <p:spPr bwMode="auto">
            <a:xfrm>
              <a:off x="1709" y="1758"/>
              <a:ext cx="405" cy="245"/>
            </a:xfrm>
            <a:custGeom>
              <a:avLst/>
              <a:gdLst/>
              <a:ahLst/>
              <a:cxnLst>
                <a:cxn ang="0">
                  <a:pos x="392" y="9"/>
                </a:cxn>
                <a:cxn ang="0">
                  <a:pos x="6" y="0"/>
                </a:cxn>
                <a:cxn ang="0">
                  <a:pos x="3" y="65"/>
                </a:cxn>
                <a:cxn ang="0">
                  <a:pos x="0" y="209"/>
                </a:cxn>
                <a:cxn ang="0">
                  <a:pos x="291" y="212"/>
                </a:cxn>
                <a:cxn ang="0">
                  <a:pos x="328" y="226"/>
                </a:cxn>
                <a:cxn ang="0">
                  <a:pos x="352" y="220"/>
                </a:cxn>
                <a:cxn ang="0">
                  <a:pos x="369" y="226"/>
                </a:cxn>
                <a:cxn ang="0">
                  <a:pos x="369" y="229"/>
                </a:cxn>
                <a:cxn ang="0">
                  <a:pos x="398" y="244"/>
                </a:cxn>
                <a:cxn ang="0">
                  <a:pos x="392" y="191"/>
                </a:cxn>
                <a:cxn ang="0">
                  <a:pos x="404" y="182"/>
                </a:cxn>
                <a:cxn ang="0">
                  <a:pos x="398" y="54"/>
                </a:cxn>
                <a:cxn ang="0">
                  <a:pos x="378" y="30"/>
                </a:cxn>
                <a:cxn ang="0">
                  <a:pos x="392" y="9"/>
                </a:cxn>
              </a:cxnLst>
              <a:rect l="0" t="0" r="r" b="b"/>
              <a:pathLst>
                <a:path w="405" h="245">
                  <a:moveTo>
                    <a:pt x="392" y="9"/>
                  </a:moveTo>
                  <a:lnTo>
                    <a:pt x="6" y="0"/>
                  </a:lnTo>
                  <a:lnTo>
                    <a:pt x="3" y="65"/>
                  </a:lnTo>
                  <a:lnTo>
                    <a:pt x="0" y="209"/>
                  </a:lnTo>
                  <a:lnTo>
                    <a:pt x="291" y="212"/>
                  </a:lnTo>
                  <a:lnTo>
                    <a:pt x="328" y="226"/>
                  </a:lnTo>
                  <a:lnTo>
                    <a:pt x="352" y="220"/>
                  </a:lnTo>
                  <a:lnTo>
                    <a:pt x="369" y="226"/>
                  </a:lnTo>
                  <a:lnTo>
                    <a:pt x="369" y="229"/>
                  </a:lnTo>
                  <a:lnTo>
                    <a:pt x="398" y="244"/>
                  </a:lnTo>
                  <a:lnTo>
                    <a:pt x="392" y="191"/>
                  </a:lnTo>
                  <a:lnTo>
                    <a:pt x="404" y="182"/>
                  </a:lnTo>
                  <a:lnTo>
                    <a:pt x="398" y="54"/>
                  </a:lnTo>
                  <a:lnTo>
                    <a:pt x="378" y="30"/>
                  </a:lnTo>
                  <a:lnTo>
                    <a:pt x="392" y="9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75"/>
            <p:cNvSpPr>
              <a:spLocks/>
            </p:cNvSpPr>
            <p:nvPr/>
          </p:nvSpPr>
          <p:spPr bwMode="auto">
            <a:xfrm>
              <a:off x="1709" y="1758"/>
              <a:ext cx="405" cy="245"/>
            </a:xfrm>
            <a:custGeom>
              <a:avLst/>
              <a:gdLst/>
              <a:ahLst/>
              <a:cxnLst>
                <a:cxn ang="0">
                  <a:pos x="392" y="9"/>
                </a:cxn>
                <a:cxn ang="0">
                  <a:pos x="6" y="0"/>
                </a:cxn>
                <a:cxn ang="0">
                  <a:pos x="3" y="65"/>
                </a:cxn>
                <a:cxn ang="0">
                  <a:pos x="0" y="209"/>
                </a:cxn>
                <a:cxn ang="0">
                  <a:pos x="291" y="212"/>
                </a:cxn>
                <a:cxn ang="0">
                  <a:pos x="328" y="226"/>
                </a:cxn>
                <a:cxn ang="0">
                  <a:pos x="352" y="220"/>
                </a:cxn>
                <a:cxn ang="0">
                  <a:pos x="369" y="226"/>
                </a:cxn>
                <a:cxn ang="0">
                  <a:pos x="369" y="229"/>
                </a:cxn>
                <a:cxn ang="0">
                  <a:pos x="398" y="244"/>
                </a:cxn>
                <a:cxn ang="0">
                  <a:pos x="392" y="191"/>
                </a:cxn>
                <a:cxn ang="0">
                  <a:pos x="404" y="182"/>
                </a:cxn>
                <a:cxn ang="0">
                  <a:pos x="398" y="54"/>
                </a:cxn>
                <a:cxn ang="0">
                  <a:pos x="378" y="30"/>
                </a:cxn>
                <a:cxn ang="0">
                  <a:pos x="392" y="9"/>
                </a:cxn>
              </a:cxnLst>
              <a:rect l="0" t="0" r="r" b="b"/>
              <a:pathLst>
                <a:path w="405" h="245">
                  <a:moveTo>
                    <a:pt x="392" y="9"/>
                  </a:moveTo>
                  <a:lnTo>
                    <a:pt x="6" y="0"/>
                  </a:lnTo>
                  <a:lnTo>
                    <a:pt x="3" y="65"/>
                  </a:lnTo>
                  <a:lnTo>
                    <a:pt x="0" y="209"/>
                  </a:lnTo>
                  <a:lnTo>
                    <a:pt x="291" y="212"/>
                  </a:lnTo>
                  <a:lnTo>
                    <a:pt x="328" y="226"/>
                  </a:lnTo>
                  <a:lnTo>
                    <a:pt x="352" y="220"/>
                  </a:lnTo>
                  <a:lnTo>
                    <a:pt x="369" y="226"/>
                  </a:lnTo>
                  <a:lnTo>
                    <a:pt x="369" y="229"/>
                  </a:lnTo>
                  <a:lnTo>
                    <a:pt x="398" y="244"/>
                  </a:lnTo>
                  <a:lnTo>
                    <a:pt x="392" y="191"/>
                  </a:lnTo>
                  <a:lnTo>
                    <a:pt x="404" y="182"/>
                  </a:lnTo>
                  <a:lnTo>
                    <a:pt x="398" y="54"/>
                  </a:lnTo>
                  <a:lnTo>
                    <a:pt x="378" y="30"/>
                  </a:lnTo>
                  <a:lnTo>
                    <a:pt x="392" y="9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76"/>
            <p:cNvSpPr>
              <a:spLocks/>
            </p:cNvSpPr>
            <p:nvPr/>
          </p:nvSpPr>
          <p:spPr bwMode="auto">
            <a:xfrm>
              <a:off x="1706" y="1967"/>
              <a:ext cx="476" cy="224"/>
            </a:xfrm>
            <a:custGeom>
              <a:avLst/>
              <a:gdLst/>
              <a:ahLst/>
              <a:cxnLst>
                <a:cxn ang="0">
                  <a:pos x="372" y="20"/>
                </a:cxn>
                <a:cxn ang="0">
                  <a:pos x="372" y="17"/>
                </a:cxn>
                <a:cxn ang="0">
                  <a:pos x="355" y="11"/>
                </a:cxn>
                <a:cxn ang="0">
                  <a:pos x="331" y="17"/>
                </a:cxn>
                <a:cxn ang="0">
                  <a:pos x="294" y="3"/>
                </a:cxn>
                <a:cxn ang="0">
                  <a:pos x="3" y="0"/>
                </a:cxn>
                <a:cxn ang="0">
                  <a:pos x="0" y="134"/>
                </a:cxn>
                <a:cxn ang="0">
                  <a:pos x="94" y="137"/>
                </a:cxn>
                <a:cxn ang="0">
                  <a:pos x="91" y="205"/>
                </a:cxn>
                <a:cxn ang="0">
                  <a:pos x="372" y="217"/>
                </a:cxn>
                <a:cxn ang="0">
                  <a:pos x="475" y="223"/>
                </a:cxn>
                <a:cxn ang="0">
                  <a:pos x="452" y="182"/>
                </a:cxn>
                <a:cxn ang="0">
                  <a:pos x="449" y="170"/>
                </a:cxn>
                <a:cxn ang="0">
                  <a:pos x="446" y="152"/>
                </a:cxn>
                <a:cxn ang="0">
                  <a:pos x="404" y="59"/>
                </a:cxn>
                <a:cxn ang="0">
                  <a:pos x="401" y="35"/>
                </a:cxn>
                <a:cxn ang="0">
                  <a:pos x="372" y="20"/>
                </a:cxn>
              </a:cxnLst>
              <a:rect l="0" t="0" r="r" b="b"/>
              <a:pathLst>
                <a:path w="476" h="224">
                  <a:moveTo>
                    <a:pt x="372" y="20"/>
                  </a:moveTo>
                  <a:lnTo>
                    <a:pt x="372" y="17"/>
                  </a:lnTo>
                  <a:lnTo>
                    <a:pt x="355" y="11"/>
                  </a:lnTo>
                  <a:lnTo>
                    <a:pt x="331" y="17"/>
                  </a:lnTo>
                  <a:lnTo>
                    <a:pt x="294" y="3"/>
                  </a:lnTo>
                  <a:lnTo>
                    <a:pt x="3" y="0"/>
                  </a:lnTo>
                  <a:lnTo>
                    <a:pt x="0" y="134"/>
                  </a:lnTo>
                  <a:lnTo>
                    <a:pt x="94" y="137"/>
                  </a:lnTo>
                  <a:lnTo>
                    <a:pt x="91" y="205"/>
                  </a:lnTo>
                  <a:lnTo>
                    <a:pt x="372" y="217"/>
                  </a:lnTo>
                  <a:lnTo>
                    <a:pt x="475" y="223"/>
                  </a:lnTo>
                  <a:lnTo>
                    <a:pt x="452" y="182"/>
                  </a:lnTo>
                  <a:lnTo>
                    <a:pt x="449" y="170"/>
                  </a:lnTo>
                  <a:lnTo>
                    <a:pt x="446" y="152"/>
                  </a:lnTo>
                  <a:lnTo>
                    <a:pt x="404" y="59"/>
                  </a:lnTo>
                  <a:lnTo>
                    <a:pt x="401" y="35"/>
                  </a:lnTo>
                  <a:lnTo>
                    <a:pt x="372" y="20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77"/>
            <p:cNvSpPr>
              <a:spLocks/>
            </p:cNvSpPr>
            <p:nvPr/>
          </p:nvSpPr>
          <p:spPr bwMode="auto">
            <a:xfrm>
              <a:off x="1706" y="1967"/>
              <a:ext cx="476" cy="224"/>
            </a:xfrm>
            <a:custGeom>
              <a:avLst/>
              <a:gdLst/>
              <a:ahLst/>
              <a:cxnLst>
                <a:cxn ang="0">
                  <a:pos x="372" y="20"/>
                </a:cxn>
                <a:cxn ang="0">
                  <a:pos x="372" y="17"/>
                </a:cxn>
                <a:cxn ang="0">
                  <a:pos x="355" y="11"/>
                </a:cxn>
                <a:cxn ang="0">
                  <a:pos x="331" y="17"/>
                </a:cxn>
                <a:cxn ang="0">
                  <a:pos x="294" y="3"/>
                </a:cxn>
                <a:cxn ang="0">
                  <a:pos x="3" y="0"/>
                </a:cxn>
                <a:cxn ang="0">
                  <a:pos x="0" y="134"/>
                </a:cxn>
                <a:cxn ang="0">
                  <a:pos x="94" y="137"/>
                </a:cxn>
                <a:cxn ang="0">
                  <a:pos x="91" y="205"/>
                </a:cxn>
                <a:cxn ang="0">
                  <a:pos x="372" y="217"/>
                </a:cxn>
                <a:cxn ang="0">
                  <a:pos x="475" y="223"/>
                </a:cxn>
                <a:cxn ang="0">
                  <a:pos x="452" y="182"/>
                </a:cxn>
                <a:cxn ang="0">
                  <a:pos x="449" y="170"/>
                </a:cxn>
                <a:cxn ang="0">
                  <a:pos x="446" y="152"/>
                </a:cxn>
                <a:cxn ang="0">
                  <a:pos x="404" y="59"/>
                </a:cxn>
                <a:cxn ang="0">
                  <a:pos x="401" y="35"/>
                </a:cxn>
                <a:cxn ang="0">
                  <a:pos x="372" y="20"/>
                </a:cxn>
              </a:cxnLst>
              <a:rect l="0" t="0" r="r" b="b"/>
              <a:pathLst>
                <a:path w="476" h="224">
                  <a:moveTo>
                    <a:pt x="372" y="20"/>
                  </a:moveTo>
                  <a:lnTo>
                    <a:pt x="372" y="17"/>
                  </a:lnTo>
                  <a:lnTo>
                    <a:pt x="355" y="11"/>
                  </a:lnTo>
                  <a:lnTo>
                    <a:pt x="331" y="17"/>
                  </a:lnTo>
                  <a:lnTo>
                    <a:pt x="294" y="3"/>
                  </a:lnTo>
                  <a:lnTo>
                    <a:pt x="3" y="0"/>
                  </a:lnTo>
                  <a:lnTo>
                    <a:pt x="0" y="134"/>
                  </a:lnTo>
                  <a:lnTo>
                    <a:pt x="94" y="137"/>
                  </a:lnTo>
                  <a:lnTo>
                    <a:pt x="91" y="205"/>
                  </a:lnTo>
                  <a:lnTo>
                    <a:pt x="372" y="217"/>
                  </a:lnTo>
                  <a:lnTo>
                    <a:pt x="475" y="223"/>
                  </a:lnTo>
                  <a:lnTo>
                    <a:pt x="452" y="182"/>
                  </a:lnTo>
                  <a:lnTo>
                    <a:pt x="449" y="170"/>
                  </a:lnTo>
                  <a:lnTo>
                    <a:pt x="446" y="152"/>
                  </a:lnTo>
                  <a:lnTo>
                    <a:pt x="404" y="59"/>
                  </a:lnTo>
                  <a:lnTo>
                    <a:pt x="401" y="35"/>
                  </a:lnTo>
                  <a:lnTo>
                    <a:pt x="372" y="20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78"/>
            <p:cNvSpPr>
              <a:spLocks/>
            </p:cNvSpPr>
            <p:nvPr/>
          </p:nvSpPr>
          <p:spPr bwMode="auto">
            <a:xfrm>
              <a:off x="1797" y="2172"/>
              <a:ext cx="444" cy="224"/>
            </a:xfrm>
            <a:custGeom>
              <a:avLst/>
              <a:gdLst/>
              <a:ahLst/>
              <a:cxnLst>
                <a:cxn ang="0">
                  <a:pos x="0" y="202"/>
                </a:cxn>
                <a:cxn ang="0">
                  <a:pos x="443" y="223"/>
                </a:cxn>
                <a:cxn ang="0">
                  <a:pos x="431" y="91"/>
                </a:cxn>
                <a:cxn ang="0">
                  <a:pos x="384" y="17"/>
                </a:cxn>
                <a:cxn ang="0">
                  <a:pos x="281" y="11"/>
                </a:cxn>
                <a:cxn ang="0">
                  <a:pos x="0" y="0"/>
                </a:cxn>
                <a:cxn ang="0">
                  <a:pos x="0" y="202"/>
                </a:cxn>
              </a:cxnLst>
              <a:rect l="0" t="0" r="r" b="b"/>
              <a:pathLst>
                <a:path w="444" h="224">
                  <a:moveTo>
                    <a:pt x="0" y="202"/>
                  </a:moveTo>
                  <a:lnTo>
                    <a:pt x="443" y="223"/>
                  </a:lnTo>
                  <a:lnTo>
                    <a:pt x="431" y="91"/>
                  </a:lnTo>
                  <a:lnTo>
                    <a:pt x="384" y="17"/>
                  </a:lnTo>
                  <a:lnTo>
                    <a:pt x="281" y="11"/>
                  </a:lnTo>
                  <a:lnTo>
                    <a:pt x="0" y="0"/>
                  </a:lnTo>
                  <a:lnTo>
                    <a:pt x="0" y="202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79"/>
            <p:cNvSpPr>
              <a:spLocks/>
            </p:cNvSpPr>
            <p:nvPr/>
          </p:nvSpPr>
          <p:spPr bwMode="auto">
            <a:xfrm>
              <a:off x="1797" y="2172"/>
              <a:ext cx="444" cy="224"/>
            </a:xfrm>
            <a:custGeom>
              <a:avLst/>
              <a:gdLst/>
              <a:ahLst/>
              <a:cxnLst>
                <a:cxn ang="0">
                  <a:pos x="0" y="202"/>
                </a:cxn>
                <a:cxn ang="0">
                  <a:pos x="443" y="223"/>
                </a:cxn>
                <a:cxn ang="0">
                  <a:pos x="431" y="91"/>
                </a:cxn>
                <a:cxn ang="0">
                  <a:pos x="384" y="17"/>
                </a:cxn>
                <a:cxn ang="0">
                  <a:pos x="281" y="11"/>
                </a:cxn>
                <a:cxn ang="0">
                  <a:pos x="0" y="0"/>
                </a:cxn>
                <a:cxn ang="0">
                  <a:pos x="0" y="202"/>
                </a:cxn>
              </a:cxnLst>
              <a:rect l="0" t="0" r="r" b="b"/>
              <a:pathLst>
                <a:path w="444" h="224">
                  <a:moveTo>
                    <a:pt x="0" y="202"/>
                  </a:moveTo>
                  <a:lnTo>
                    <a:pt x="443" y="223"/>
                  </a:lnTo>
                  <a:lnTo>
                    <a:pt x="431" y="91"/>
                  </a:lnTo>
                  <a:lnTo>
                    <a:pt x="384" y="17"/>
                  </a:lnTo>
                  <a:lnTo>
                    <a:pt x="281" y="11"/>
                  </a:lnTo>
                  <a:lnTo>
                    <a:pt x="0" y="0"/>
                  </a:lnTo>
                  <a:lnTo>
                    <a:pt x="0" y="202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80"/>
            <p:cNvSpPr>
              <a:spLocks/>
            </p:cNvSpPr>
            <p:nvPr/>
          </p:nvSpPr>
          <p:spPr bwMode="auto">
            <a:xfrm>
              <a:off x="1735" y="2369"/>
              <a:ext cx="524" cy="265"/>
            </a:xfrm>
            <a:custGeom>
              <a:avLst/>
              <a:gdLst/>
              <a:ahLst/>
              <a:cxnLst>
                <a:cxn ang="0">
                  <a:pos x="505" y="26"/>
                </a:cxn>
                <a:cxn ang="0">
                  <a:pos x="508" y="58"/>
                </a:cxn>
                <a:cxn ang="0">
                  <a:pos x="523" y="264"/>
                </a:cxn>
                <a:cxn ang="0">
                  <a:pos x="484" y="252"/>
                </a:cxn>
                <a:cxn ang="0">
                  <a:pos x="364" y="255"/>
                </a:cxn>
                <a:cxn ang="0">
                  <a:pos x="176" y="205"/>
                </a:cxn>
                <a:cxn ang="0">
                  <a:pos x="171" y="49"/>
                </a:cxn>
                <a:cxn ang="0">
                  <a:pos x="0" y="38"/>
                </a:cxn>
                <a:cxn ang="0">
                  <a:pos x="0" y="0"/>
                </a:cxn>
                <a:cxn ang="0">
                  <a:pos x="62" y="6"/>
                </a:cxn>
                <a:cxn ang="0">
                  <a:pos x="505" y="26"/>
                </a:cxn>
              </a:cxnLst>
              <a:rect l="0" t="0" r="r" b="b"/>
              <a:pathLst>
                <a:path w="524" h="265">
                  <a:moveTo>
                    <a:pt x="505" y="26"/>
                  </a:moveTo>
                  <a:lnTo>
                    <a:pt x="508" y="58"/>
                  </a:lnTo>
                  <a:lnTo>
                    <a:pt x="523" y="264"/>
                  </a:lnTo>
                  <a:lnTo>
                    <a:pt x="484" y="252"/>
                  </a:lnTo>
                  <a:lnTo>
                    <a:pt x="364" y="255"/>
                  </a:lnTo>
                  <a:lnTo>
                    <a:pt x="176" y="205"/>
                  </a:lnTo>
                  <a:lnTo>
                    <a:pt x="171" y="49"/>
                  </a:lnTo>
                  <a:lnTo>
                    <a:pt x="0" y="38"/>
                  </a:lnTo>
                  <a:lnTo>
                    <a:pt x="0" y="0"/>
                  </a:lnTo>
                  <a:lnTo>
                    <a:pt x="62" y="6"/>
                  </a:lnTo>
                  <a:lnTo>
                    <a:pt x="505" y="26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81"/>
            <p:cNvSpPr>
              <a:spLocks/>
            </p:cNvSpPr>
            <p:nvPr/>
          </p:nvSpPr>
          <p:spPr bwMode="auto">
            <a:xfrm>
              <a:off x="1735" y="2369"/>
              <a:ext cx="524" cy="265"/>
            </a:xfrm>
            <a:custGeom>
              <a:avLst/>
              <a:gdLst/>
              <a:ahLst/>
              <a:cxnLst>
                <a:cxn ang="0">
                  <a:pos x="505" y="26"/>
                </a:cxn>
                <a:cxn ang="0">
                  <a:pos x="508" y="58"/>
                </a:cxn>
                <a:cxn ang="0">
                  <a:pos x="523" y="264"/>
                </a:cxn>
                <a:cxn ang="0">
                  <a:pos x="484" y="252"/>
                </a:cxn>
                <a:cxn ang="0">
                  <a:pos x="364" y="255"/>
                </a:cxn>
                <a:cxn ang="0">
                  <a:pos x="176" y="205"/>
                </a:cxn>
                <a:cxn ang="0">
                  <a:pos x="171" y="49"/>
                </a:cxn>
                <a:cxn ang="0">
                  <a:pos x="0" y="38"/>
                </a:cxn>
                <a:cxn ang="0">
                  <a:pos x="0" y="0"/>
                </a:cxn>
                <a:cxn ang="0">
                  <a:pos x="62" y="6"/>
                </a:cxn>
                <a:cxn ang="0">
                  <a:pos x="505" y="26"/>
                </a:cxn>
              </a:cxnLst>
              <a:rect l="0" t="0" r="r" b="b"/>
              <a:pathLst>
                <a:path w="524" h="265">
                  <a:moveTo>
                    <a:pt x="505" y="26"/>
                  </a:moveTo>
                  <a:lnTo>
                    <a:pt x="508" y="58"/>
                  </a:lnTo>
                  <a:lnTo>
                    <a:pt x="523" y="264"/>
                  </a:lnTo>
                  <a:lnTo>
                    <a:pt x="484" y="252"/>
                  </a:lnTo>
                  <a:lnTo>
                    <a:pt x="364" y="255"/>
                  </a:lnTo>
                  <a:lnTo>
                    <a:pt x="176" y="205"/>
                  </a:lnTo>
                  <a:lnTo>
                    <a:pt x="171" y="49"/>
                  </a:lnTo>
                  <a:lnTo>
                    <a:pt x="0" y="38"/>
                  </a:lnTo>
                  <a:lnTo>
                    <a:pt x="0" y="0"/>
                  </a:lnTo>
                  <a:lnTo>
                    <a:pt x="62" y="6"/>
                  </a:lnTo>
                  <a:lnTo>
                    <a:pt x="505" y="26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82"/>
            <p:cNvSpPr>
              <a:spLocks/>
            </p:cNvSpPr>
            <p:nvPr/>
          </p:nvSpPr>
          <p:spPr bwMode="auto">
            <a:xfrm>
              <a:off x="1498" y="2407"/>
              <a:ext cx="832" cy="770"/>
            </a:xfrm>
            <a:custGeom>
              <a:avLst/>
              <a:gdLst/>
              <a:ahLst/>
              <a:cxnLst>
                <a:cxn ang="0">
                  <a:pos x="9" y="334"/>
                </a:cxn>
                <a:cxn ang="0">
                  <a:pos x="14" y="320"/>
                </a:cxn>
                <a:cxn ang="0">
                  <a:pos x="226" y="334"/>
                </a:cxn>
                <a:cxn ang="0">
                  <a:pos x="237" y="0"/>
                </a:cxn>
                <a:cxn ang="0">
                  <a:pos x="408" y="11"/>
                </a:cxn>
                <a:cxn ang="0">
                  <a:pos x="414" y="167"/>
                </a:cxn>
                <a:cxn ang="0">
                  <a:pos x="601" y="217"/>
                </a:cxn>
                <a:cxn ang="0">
                  <a:pos x="721" y="214"/>
                </a:cxn>
                <a:cxn ang="0">
                  <a:pos x="760" y="226"/>
                </a:cxn>
                <a:cxn ang="0">
                  <a:pos x="789" y="234"/>
                </a:cxn>
                <a:cxn ang="0">
                  <a:pos x="795" y="266"/>
                </a:cxn>
                <a:cxn ang="0">
                  <a:pos x="804" y="340"/>
                </a:cxn>
                <a:cxn ang="0">
                  <a:pos x="821" y="352"/>
                </a:cxn>
                <a:cxn ang="0">
                  <a:pos x="831" y="434"/>
                </a:cxn>
                <a:cxn ang="0">
                  <a:pos x="812" y="449"/>
                </a:cxn>
                <a:cxn ang="0">
                  <a:pos x="818" y="492"/>
                </a:cxn>
                <a:cxn ang="0">
                  <a:pos x="692" y="575"/>
                </a:cxn>
                <a:cxn ang="0">
                  <a:pos x="684" y="581"/>
                </a:cxn>
                <a:cxn ang="0">
                  <a:pos x="666" y="572"/>
                </a:cxn>
                <a:cxn ang="0">
                  <a:pos x="598" y="677"/>
                </a:cxn>
                <a:cxn ang="0">
                  <a:pos x="628" y="766"/>
                </a:cxn>
                <a:cxn ang="0">
                  <a:pos x="598" y="769"/>
                </a:cxn>
                <a:cxn ang="0">
                  <a:pos x="463" y="740"/>
                </a:cxn>
                <a:cxn ang="0">
                  <a:pos x="420" y="640"/>
                </a:cxn>
                <a:cxn ang="0">
                  <a:pos x="376" y="601"/>
                </a:cxn>
                <a:cxn ang="0">
                  <a:pos x="346" y="531"/>
                </a:cxn>
                <a:cxn ang="0">
                  <a:pos x="305" y="495"/>
                </a:cxn>
                <a:cxn ang="0">
                  <a:pos x="246" y="486"/>
                </a:cxn>
                <a:cxn ang="0">
                  <a:pos x="211" y="566"/>
                </a:cxn>
                <a:cxn ang="0">
                  <a:pos x="114" y="495"/>
                </a:cxn>
                <a:cxn ang="0">
                  <a:pos x="94" y="428"/>
                </a:cxn>
                <a:cxn ang="0">
                  <a:pos x="0" y="334"/>
                </a:cxn>
                <a:cxn ang="0">
                  <a:pos x="9" y="334"/>
                </a:cxn>
              </a:cxnLst>
              <a:rect l="0" t="0" r="r" b="b"/>
              <a:pathLst>
                <a:path w="832" h="770">
                  <a:moveTo>
                    <a:pt x="9" y="334"/>
                  </a:moveTo>
                  <a:lnTo>
                    <a:pt x="14" y="320"/>
                  </a:lnTo>
                  <a:lnTo>
                    <a:pt x="226" y="334"/>
                  </a:lnTo>
                  <a:lnTo>
                    <a:pt x="237" y="0"/>
                  </a:lnTo>
                  <a:lnTo>
                    <a:pt x="408" y="11"/>
                  </a:lnTo>
                  <a:lnTo>
                    <a:pt x="414" y="167"/>
                  </a:lnTo>
                  <a:lnTo>
                    <a:pt x="601" y="217"/>
                  </a:lnTo>
                  <a:lnTo>
                    <a:pt x="721" y="214"/>
                  </a:lnTo>
                  <a:lnTo>
                    <a:pt x="760" y="226"/>
                  </a:lnTo>
                  <a:lnTo>
                    <a:pt x="789" y="234"/>
                  </a:lnTo>
                  <a:lnTo>
                    <a:pt x="795" y="266"/>
                  </a:lnTo>
                  <a:lnTo>
                    <a:pt x="804" y="340"/>
                  </a:lnTo>
                  <a:lnTo>
                    <a:pt x="821" y="352"/>
                  </a:lnTo>
                  <a:lnTo>
                    <a:pt x="831" y="434"/>
                  </a:lnTo>
                  <a:lnTo>
                    <a:pt x="812" y="449"/>
                  </a:lnTo>
                  <a:lnTo>
                    <a:pt x="818" y="492"/>
                  </a:lnTo>
                  <a:lnTo>
                    <a:pt x="692" y="575"/>
                  </a:lnTo>
                  <a:lnTo>
                    <a:pt x="684" y="581"/>
                  </a:lnTo>
                  <a:lnTo>
                    <a:pt x="666" y="572"/>
                  </a:lnTo>
                  <a:lnTo>
                    <a:pt x="598" y="677"/>
                  </a:lnTo>
                  <a:lnTo>
                    <a:pt x="628" y="766"/>
                  </a:lnTo>
                  <a:lnTo>
                    <a:pt x="598" y="769"/>
                  </a:lnTo>
                  <a:lnTo>
                    <a:pt x="463" y="740"/>
                  </a:lnTo>
                  <a:lnTo>
                    <a:pt x="420" y="640"/>
                  </a:lnTo>
                  <a:lnTo>
                    <a:pt x="376" y="601"/>
                  </a:lnTo>
                  <a:lnTo>
                    <a:pt x="346" y="531"/>
                  </a:lnTo>
                  <a:lnTo>
                    <a:pt x="305" y="495"/>
                  </a:lnTo>
                  <a:lnTo>
                    <a:pt x="246" y="486"/>
                  </a:lnTo>
                  <a:lnTo>
                    <a:pt x="211" y="566"/>
                  </a:lnTo>
                  <a:lnTo>
                    <a:pt x="114" y="495"/>
                  </a:lnTo>
                  <a:lnTo>
                    <a:pt x="94" y="428"/>
                  </a:lnTo>
                  <a:lnTo>
                    <a:pt x="0" y="334"/>
                  </a:lnTo>
                  <a:lnTo>
                    <a:pt x="9" y="334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83"/>
            <p:cNvSpPr>
              <a:spLocks/>
            </p:cNvSpPr>
            <p:nvPr/>
          </p:nvSpPr>
          <p:spPr bwMode="auto">
            <a:xfrm>
              <a:off x="1498" y="2407"/>
              <a:ext cx="832" cy="770"/>
            </a:xfrm>
            <a:custGeom>
              <a:avLst/>
              <a:gdLst/>
              <a:ahLst/>
              <a:cxnLst>
                <a:cxn ang="0">
                  <a:pos x="9" y="334"/>
                </a:cxn>
                <a:cxn ang="0">
                  <a:pos x="14" y="320"/>
                </a:cxn>
                <a:cxn ang="0">
                  <a:pos x="226" y="334"/>
                </a:cxn>
                <a:cxn ang="0">
                  <a:pos x="237" y="0"/>
                </a:cxn>
                <a:cxn ang="0">
                  <a:pos x="408" y="11"/>
                </a:cxn>
                <a:cxn ang="0">
                  <a:pos x="414" y="167"/>
                </a:cxn>
                <a:cxn ang="0">
                  <a:pos x="601" y="217"/>
                </a:cxn>
                <a:cxn ang="0">
                  <a:pos x="721" y="214"/>
                </a:cxn>
                <a:cxn ang="0">
                  <a:pos x="760" y="226"/>
                </a:cxn>
                <a:cxn ang="0">
                  <a:pos x="789" y="234"/>
                </a:cxn>
                <a:cxn ang="0">
                  <a:pos x="795" y="266"/>
                </a:cxn>
                <a:cxn ang="0">
                  <a:pos x="804" y="340"/>
                </a:cxn>
                <a:cxn ang="0">
                  <a:pos x="821" y="352"/>
                </a:cxn>
                <a:cxn ang="0">
                  <a:pos x="831" y="434"/>
                </a:cxn>
                <a:cxn ang="0">
                  <a:pos x="812" y="449"/>
                </a:cxn>
                <a:cxn ang="0">
                  <a:pos x="818" y="492"/>
                </a:cxn>
                <a:cxn ang="0">
                  <a:pos x="692" y="575"/>
                </a:cxn>
                <a:cxn ang="0">
                  <a:pos x="684" y="581"/>
                </a:cxn>
                <a:cxn ang="0">
                  <a:pos x="666" y="572"/>
                </a:cxn>
                <a:cxn ang="0">
                  <a:pos x="598" y="677"/>
                </a:cxn>
                <a:cxn ang="0">
                  <a:pos x="628" y="766"/>
                </a:cxn>
                <a:cxn ang="0">
                  <a:pos x="598" y="769"/>
                </a:cxn>
                <a:cxn ang="0">
                  <a:pos x="463" y="740"/>
                </a:cxn>
                <a:cxn ang="0">
                  <a:pos x="420" y="640"/>
                </a:cxn>
                <a:cxn ang="0">
                  <a:pos x="376" y="601"/>
                </a:cxn>
                <a:cxn ang="0">
                  <a:pos x="346" y="531"/>
                </a:cxn>
                <a:cxn ang="0">
                  <a:pos x="305" y="495"/>
                </a:cxn>
                <a:cxn ang="0">
                  <a:pos x="246" y="486"/>
                </a:cxn>
                <a:cxn ang="0">
                  <a:pos x="211" y="566"/>
                </a:cxn>
                <a:cxn ang="0">
                  <a:pos x="114" y="495"/>
                </a:cxn>
                <a:cxn ang="0">
                  <a:pos x="94" y="428"/>
                </a:cxn>
                <a:cxn ang="0">
                  <a:pos x="0" y="334"/>
                </a:cxn>
                <a:cxn ang="0">
                  <a:pos x="9" y="334"/>
                </a:cxn>
              </a:cxnLst>
              <a:rect l="0" t="0" r="r" b="b"/>
              <a:pathLst>
                <a:path w="832" h="770">
                  <a:moveTo>
                    <a:pt x="9" y="334"/>
                  </a:moveTo>
                  <a:lnTo>
                    <a:pt x="14" y="320"/>
                  </a:lnTo>
                  <a:lnTo>
                    <a:pt x="226" y="334"/>
                  </a:lnTo>
                  <a:lnTo>
                    <a:pt x="237" y="0"/>
                  </a:lnTo>
                  <a:lnTo>
                    <a:pt x="408" y="11"/>
                  </a:lnTo>
                  <a:lnTo>
                    <a:pt x="414" y="167"/>
                  </a:lnTo>
                  <a:lnTo>
                    <a:pt x="601" y="217"/>
                  </a:lnTo>
                  <a:lnTo>
                    <a:pt x="721" y="214"/>
                  </a:lnTo>
                  <a:lnTo>
                    <a:pt x="760" y="226"/>
                  </a:lnTo>
                  <a:lnTo>
                    <a:pt x="789" y="234"/>
                  </a:lnTo>
                  <a:lnTo>
                    <a:pt x="795" y="266"/>
                  </a:lnTo>
                  <a:lnTo>
                    <a:pt x="804" y="340"/>
                  </a:lnTo>
                  <a:lnTo>
                    <a:pt x="821" y="352"/>
                  </a:lnTo>
                  <a:lnTo>
                    <a:pt x="831" y="434"/>
                  </a:lnTo>
                  <a:lnTo>
                    <a:pt x="812" y="449"/>
                  </a:lnTo>
                  <a:lnTo>
                    <a:pt x="818" y="492"/>
                  </a:lnTo>
                  <a:lnTo>
                    <a:pt x="692" y="575"/>
                  </a:lnTo>
                  <a:lnTo>
                    <a:pt x="684" y="581"/>
                  </a:lnTo>
                  <a:lnTo>
                    <a:pt x="666" y="572"/>
                  </a:lnTo>
                  <a:lnTo>
                    <a:pt x="598" y="677"/>
                  </a:lnTo>
                  <a:lnTo>
                    <a:pt x="628" y="766"/>
                  </a:lnTo>
                  <a:lnTo>
                    <a:pt x="598" y="769"/>
                  </a:lnTo>
                  <a:lnTo>
                    <a:pt x="463" y="740"/>
                  </a:lnTo>
                  <a:lnTo>
                    <a:pt x="420" y="640"/>
                  </a:lnTo>
                  <a:lnTo>
                    <a:pt x="376" y="601"/>
                  </a:lnTo>
                  <a:lnTo>
                    <a:pt x="346" y="531"/>
                  </a:lnTo>
                  <a:lnTo>
                    <a:pt x="305" y="495"/>
                  </a:lnTo>
                  <a:lnTo>
                    <a:pt x="246" y="486"/>
                  </a:lnTo>
                  <a:lnTo>
                    <a:pt x="211" y="566"/>
                  </a:lnTo>
                  <a:lnTo>
                    <a:pt x="114" y="495"/>
                  </a:lnTo>
                  <a:lnTo>
                    <a:pt x="94" y="428"/>
                  </a:lnTo>
                  <a:lnTo>
                    <a:pt x="0" y="334"/>
                  </a:lnTo>
                  <a:lnTo>
                    <a:pt x="9" y="334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84"/>
            <p:cNvSpPr>
              <a:spLocks/>
            </p:cNvSpPr>
            <p:nvPr/>
          </p:nvSpPr>
          <p:spPr bwMode="auto">
            <a:xfrm>
              <a:off x="1151" y="1469"/>
              <a:ext cx="574" cy="355"/>
            </a:xfrm>
            <a:custGeom>
              <a:avLst/>
              <a:gdLst/>
              <a:ahLst/>
              <a:cxnLst>
                <a:cxn ang="0">
                  <a:pos x="0" y="87"/>
                </a:cxn>
                <a:cxn ang="0">
                  <a:pos x="48" y="192"/>
                </a:cxn>
                <a:cxn ang="0">
                  <a:pos x="59" y="196"/>
                </a:cxn>
                <a:cxn ang="0">
                  <a:pos x="45" y="269"/>
                </a:cxn>
                <a:cxn ang="0">
                  <a:pos x="68" y="269"/>
                </a:cxn>
                <a:cxn ang="0">
                  <a:pos x="118" y="348"/>
                </a:cxn>
                <a:cxn ang="0">
                  <a:pos x="206" y="351"/>
                </a:cxn>
                <a:cxn ang="0">
                  <a:pos x="209" y="331"/>
                </a:cxn>
                <a:cxn ang="0">
                  <a:pos x="561" y="354"/>
                </a:cxn>
                <a:cxn ang="0">
                  <a:pos x="564" y="289"/>
                </a:cxn>
                <a:cxn ang="0">
                  <a:pos x="573" y="64"/>
                </a:cxn>
                <a:cxn ang="0">
                  <a:pos x="470" y="58"/>
                </a:cxn>
                <a:cxn ang="0">
                  <a:pos x="458" y="58"/>
                </a:cxn>
                <a:cxn ang="0">
                  <a:pos x="444" y="55"/>
                </a:cxn>
                <a:cxn ang="0">
                  <a:pos x="203" y="23"/>
                </a:cxn>
                <a:cxn ang="0">
                  <a:pos x="15" y="0"/>
                </a:cxn>
                <a:cxn ang="0">
                  <a:pos x="0" y="87"/>
                </a:cxn>
              </a:cxnLst>
              <a:rect l="0" t="0" r="r" b="b"/>
              <a:pathLst>
                <a:path w="574" h="355">
                  <a:moveTo>
                    <a:pt x="0" y="87"/>
                  </a:moveTo>
                  <a:lnTo>
                    <a:pt x="48" y="192"/>
                  </a:lnTo>
                  <a:lnTo>
                    <a:pt x="59" y="196"/>
                  </a:lnTo>
                  <a:lnTo>
                    <a:pt x="45" y="269"/>
                  </a:lnTo>
                  <a:lnTo>
                    <a:pt x="68" y="269"/>
                  </a:lnTo>
                  <a:lnTo>
                    <a:pt x="118" y="348"/>
                  </a:lnTo>
                  <a:lnTo>
                    <a:pt x="206" y="351"/>
                  </a:lnTo>
                  <a:lnTo>
                    <a:pt x="209" y="331"/>
                  </a:lnTo>
                  <a:lnTo>
                    <a:pt x="561" y="354"/>
                  </a:lnTo>
                  <a:lnTo>
                    <a:pt x="564" y="289"/>
                  </a:lnTo>
                  <a:lnTo>
                    <a:pt x="573" y="64"/>
                  </a:lnTo>
                  <a:lnTo>
                    <a:pt x="470" y="58"/>
                  </a:lnTo>
                  <a:lnTo>
                    <a:pt x="458" y="58"/>
                  </a:lnTo>
                  <a:lnTo>
                    <a:pt x="444" y="55"/>
                  </a:lnTo>
                  <a:lnTo>
                    <a:pt x="203" y="23"/>
                  </a:lnTo>
                  <a:lnTo>
                    <a:pt x="15" y="0"/>
                  </a:lnTo>
                  <a:lnTo>
                    <a:pt x="0" y="87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85"/>
            <p:cNvSpPr>
              <a:spLocks/>
            </p:cNvSpPr>
            <p:nvPr/>
          </p:nvSpPr>
          <p:spPr bwMode="auto">
            <a:xfrm>
              <a:off x="1151" y="1469"/>
              <a:ext cx="574" cy="355"/>
            </a:xfrm>
            <a:custGeom>
              <a:avLst/>
              <a:gdLst/>
              <a:ahLst/>
              <a:cxnLst>
                <a:cxn ang="0">
                  <a:pos x="0" y="87"/>
                </a:cxn>
                <a:cxn ang="0">
                  <a:pos x="48" y="192"/>
                </a:cxn>
                <a:cxn ang="0">
                  <a:pos x="59" y="196"/>
                </a:cxn>
                <a:cxn ang="0">
                  <a:pos x="45" y="269"/>
                </a:cxn>
                <a:cxn ang="0">
                  <a:pos x="68" y="269"/>
                </a:cxn>
                <a:cxn ang="0">
                  <a:pos x="118" y="348"/>
                </a:cxn>
                <a:cxn ang="0">
                  <a:pos x="206" y="351"/>
                </a:cxn>
                <a:cxn ang="0">
                  <a:pos x="209" y="331"/>
                </a:cxn>
                <a:cxn ang="0">
                  <a:pos x="561" y="354"/>
                </a:cxn>
                <a:cxn ang="0">
                  <a:pos x="564" y="289"/>
                </a:cxn>
                <a:cxn ang="0">
                  <a:pos x="573" y="64"/>
                </a:cxn>
                <a:cxn ang="0">
                  <a:pos x="470" y="58"/>
                </a:cxn>
                <a:cxn ang="0">
                  <a:pos x="458" y="58"/>
                </a:cxn>
                <a:cxn ang="0">
                  <a:pos x="444" y="55"/>
                </a:cxn>
                <a:cxn ang="0">
                  <a:pos x="203" y="23"/>
                </a:cxn>
                <a:cxn ang="0">
                  <a:pos x="15" y="0"/>
                </a:cxn>
                <a:cxn ang="0">
                  <a:pos x="0" y="87"/>
                </a:cxn>
              </a:cxnLst>
              <a:rect l="0" t="0" r="r" b="b"/>
              <a:pathLst>
                <a:path w="574" h="355">
                  <a:moveTo>
                    <a:pt x="0" y="87"/>
                  </a:moveTo>
                  <a:lnTo>
                    <a:pt x="48" y="192"/>
                  </a:lnTo>
                  <a:lnTo>
                    <a:pt x="59" y="196"/>
                  </a:lnTo>
                  <a:lnTo>
                    <a:pt x="45" y="269"/>
                  </a:lnTo>
                  <a:lnTo>
                    <a:pt x="68" y="269"/>
                  </a:lnTo>
                  <a:lnTo>
                    <a:pt x="118" y="348"/>
                  </a:lnTo>
                  <a:lnTo>
                    <a:pt x="206" y="351"/>
                  </a:lnTo>
                  <a:lnTo>
                    <a:pt x="209" y="331"/>
                  </a:lnTo>
                  <a:lnTo>
                    <a:pt x="561" y="354"/>
                  </a:lnTo>
                  <a:lnTo>
                    <a:pt x="564" y="289"/>
                  </a:lnTo>
                  <a:lnTo>
                    <a:pt x="573" y="64"/>
                  </a:lnTo>
                  <a:lnTo>
                    <a:pt x="470" y="58"/>
                  </a:lnTo>
                  <a:lnTo>
                    <a:pt x="458" y="58"/>
                  </a:lnTo>
                  <a:lnTo>
                    <a:pt x="444" y="55"/>
                  </a:lnTo>
                  <a:lnTo>
                    <a:pt x="203" y="23"/>
                  </a:lnTo>
                  <a:lnTo>
                    <a:pt x="15" y="0"/>
                  </a:lnTo>
                  <a:lnTo>
                    <a:pt x="0" y="87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86"/>
            <p:cNvSpPr>
              <a:spLocks/>
            </p:cNvSpPr>
            <p:nvPr/>
          </p:nvSpPr>
          <p:spPr bwMode="auto">
            <a:xfrm>
              <a:off x="1331" y="1800"/>
              <a:ext cx="382" cy="303"/>
            </a:xfrm>
            <a:custGeom>
              <a:avLst/>
              <a:gdLst/>
              <a:ahLst/>
              <a:cxnLst>
                <a:cxn ang="0">
                  <a:pos x="378" y="167"/>
                </a:cxn>
                <a:cxn ang="0">
                  <a:pos x="375" y="302"/>
                </a:cxn>
                <a:cxn ang="0">
                  <a:pos x="97" y="287"/>
                </a:cxn>
                <a:cxn ang="0">
                  <a:pos x="0" y="282"/>
                </a:cxn>
                <a:cxn ang="0">
                  <a:pos x="5" y="208"/>
                </a:cxn>
                <a:cxn ang="0">
                  <a:pos x="26" y="21"/>
                </a:cxn>
                <a:cxn ang="0">
                  <a:pos x="29" y="0"/>
                </a:cxn>
                <a:cxn ang="0">
                  <a:pos x="381" y="24"/>
                </a:cxn>
                <a:cxn ang="0">
                  <a:pos x="378" y="167"/>
                </a:cxn>
              </a:cxnLst>
              <a:rect l="0" t="0" r="r" b="b"/>
              <a:pathLst>
                <a:path w="382" h="303">
                  <a:moveTo>
                    <a:pt x="378" y="167"/>
                  </a:moveTo>
                  <a:lnTo>
                    <a:pt x="375" y="302"/>
                  </a:lnTo>
                  <a:lnTo>
                    <a:pt x="97" y="287"/>
                  </a:lnTo>
                  <a:lnTo>
                    <a:pt x="0" y="282"/>
                  </a:lnTo>
                  <a:lnTo>
                    <a:pt x="5" y="208"/>
                  </a:lnTo>
                  <a:lnTo>
                    <a:pt x="26" y="21"/>
                  </a:lnTo>
                  <a:lnTo>
                    <a:pt x="29" y="0"/>
                  </a:lnTo>
                  <a:lnTo>
                    <a:pt x="381" y="24"/>
                  </a:lnTo>
                  <a:lnTo>
                    <a:pt x="378" y="167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87"/>
            <p:cNvSpPr>
              <a:spLocks/>
            </p:cNvSpPr>
            <p:nvPr/>
          </p:nvSpPr>
          <p:spPr bwMode="auto">
            <a:xfrm>
              <a:off x="1331" y="1800"/>
              <a:ext cx="382" cy="303"/>
            </a:xfrm>
            <a:custGeom>
              <a:avLst/>
              <a:gdLst/>
              <a:ahLst/>
              <a:cxnLst>
                <a:cxn ang="0">
                  <a:pos x="378" y="167"/>
                </a:cxn>
                <a:cxn ang="0">
                  <a:pos x="375" y="302"/>
                </a:cxn>
                <a:cxn ang="0">
                  <a:pos x="97" y="287"/>
                </a:cxn>
                <a:cxn ang="0">
                  <a:pos x="0" y="282"/>
                </a:cxn>
                <a:cxn ang="0">
                  <a:pos x="5" y="208"/>
                </a:cxn>
                <a:cxn ang="0">
                  <a:pos x="26" y="21"/>
                </a:cxn>
                <a:cxn ang="0">
                  <a:pos x="29" y="0"/>
                </a:cxn>
                <a:cxn ang="0">
                  <a:pos x="381" y="24"/>
                </a:cxn>
                <a:cxn ang="0">
                  <a:pos x="378" y="167"/>
                </a:cxn>
              </a:cxnLst>
              <a:rect l="0" t="0" r="r" b="b"/>
              <a:pathLst>
                <a:path w="382" h="303">
                  <a:moveTo>
                    <a:pt x="378" y="167"/>
                  </a:moveTo>
                  <a:lnTo>
                    <a:pt x="375" y="302"/>
                  </a:lnTo>
                  <a:lnTo>
                    <a:pt x="97" y="287"/>
                  </a:lnTo>
                  <a:lnTo>
                    <a:pt x="0" y="282"/>
                  </a:lnTo>
                  <a:lnTo>
                    <a:pt x="5" y="208"/>
                  </a:lnTo>
                  <a:lnTo>
                    <a:pt x="26" y="21"/>
                  </a:lnTo>
                  <a:lnTo>
                    <a:pt x="29" y="0"/>
                  </a:lnTo>
                  <a:lnTo>
                    <a:pt x="381" y="24"/>
                  </a:lnTo>
                  <a:lnTo>
                    <a:pt x="378" y="167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88"/>
            <p:cNvSpPr>
              <a:spLocks/>
            </p:cNvSpPr>
            <p:nvPr/>
          </p:nvSpPr>
          <p:spPr bwMode="auto">
            <a:xfrm>
              <a:off x="1401" y="2087"/>
              <a:ext cx="400" cy="289"/>
            </a:xfrm>
            <a:custGeom>
              <a:avLst/>
              <a:gdLst/>
              <a:ahLst/>
              <a:cxnLst>
                <a:cxn ang="0">
                  <a:pos x="334" y="282"/>
                </a:cxn>
                <a:cxn ang="0">
                  <a:pos x="0" y="267"/>
                </a:cxn>
                <a:cxn ang="0">
                  <a:pos x="17" y="111"/>
                </a:cxn>
                <a:cxn ang="0">
                  <a:pos x="27" y="0"/>
                </a:cxn>
                <a:cxn ang="0">
                  <a:pos x="305" y="14"/>
                </a:cxn>
                <a:cxn ang="0">
                  <a:pos x="399" y="17"/>
                </a:cxn>
                <a:cxn ang="0">
                  <a:pos x="397" y="85"/>
                </a:cxn>
                <a:cxn ang="0">
                  <a:pos x="397" y="288"/>
                </a:cxn>
                <a:cxn ang="0">
                  <a:pos x="334" y="282"/>
                </a:cxn>
              </a:cxnLst>
              <a:rect l="0" t="0" r="r" b="b"/>
              <a:pathLst>
                <a:path w="400" h="289">
                  <a:moveTo>
                    <a:pt x="334" y="282"/>
                  </a:moveTo>
                  <a:lnTo>
                    <a:pt x="0" y="267"/>
                  </a:lnTo>
                  <a:lnTo>
                    <a:pt x="17" y="111"/>
                  </a:lnTo>
                  <a:lnTo>
                    <a:pt x="27" y="0"/>
                  </a:lnTo>
                  <a:lnTo>
                    <a:pt x="305" y="14"/>
                  </a:lnTo>
                  <a:lnTo>
                    <a:pt x="399" y="17"/>
                  </a:lnTo>
                  <a:lnTo>
                    <a:pt x="397" y="85"/>
                  </a:lnTo>
                  <a:lnTo>
                    <a:pt x="397" y="288"/>
                  </a:lnTo>
                  <a:lnTo>
                    <a:pt x="334" y="282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89"/>
            <p:cNvSpPr>
              <a:spLocks/>
            </p:cNvSpPr>
            <p:nvPr/>
          </p:nvSpPr>
          <p:spPr bwMode="auto">
            <a:xfrm>
              <a:off x="1401" y="2087"/>
              <a:ext cx="400" cy="289"/>
            </a:xfrm>
            <a:custGeom>
              <a:avLst/>
              <a:gdLst/>
              <a:ahLst/>
              <a:cxnLst>
                <a:cxn ang="0">
                  <a:pos x="334" y="282"/>
                </a:cxn>
                <a:cxn ang="0">
                  <a:pos x="0" y="267"/>
                </a:cxn>
                <a:cxn ang="0">
                  <a:pos x="17" y="111"/>
                </a:cxn>
                <a:cxn ang="0">
                  <a:pos x="27" y="0"/>
                </a:cxn>
                <a:cxn ang="0">
                  <a:pos x="305" y="14"/>
                </a:cxn>
                <a:cxn ang="0">
                  <a:pos x="399" y="17"/>
                </a:cxn>
                <a:cxn ang="0">
                  <a:pos x="397" y="85"/>
                </a:cxn>
                <a:cxn ang="0">
                  <a:pos x="397" y="288"/>
                </a:cxn>
                <a:cxn ang="0">
                  <a:pos x="334" y="282"/>
                </a:cxn>
              </a:cxnLst>
              <a:rect l="0" t="0" r="r" b="b"/>
              <a:pathLst>
                <a:path w="400" h="289">
                  <a:moveTo>
                    <a:pt x="334" y="282"/>
                  </a:moveTo>
                  <a:lnTo>
                    <a:pt x="0" y="267"/>
                  </a:lnTo>
                  <a:lnTo>
                    <a:pt x="17" y="111"/>
                  </a:lnTo>
                  <a:lnTo>
                    <a:pt x="27" y="0"/>
                  </a:lnTo>
                  <a:lnTo>
                    <a:pt x="305" y="14"/>
                  </a:lnTo>
                  <a:lnTo>
                    <a:pt x="399" y="17"/>
                  </a:lnTo>
                  <a:lnTo>
                    <a:pt x="397" y="85"/>
                  </a:lnTo>
                  <a:lnTo>
                    <a:pt x="397" y="288"/>
                  </a:lnTo>
                  <a:lnTo>
                    <a:pt x="334" y="282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90"/>
            <p:cNvSpPr>
              <a:spLocks/>
            </p:cNvSpPr>
            <p:nvPr/>
          </p:nvSpPr>
          <p:spPr bwMode="auto">
            <a:xfrm>
              <a:off x="1357" y="2355"/>
              <a:ext cx="379" cy="414"/>
            </a:xfrm>
            <a:custGeom>
              <a:avLst/>
              <a:gdLst/>
              <a:ahLst/>
              <a:cxnLst>
                <a:cxn ang="0">
                  <a:pos x="378" y="14"/>
                </a:cxn>
                <a:cxn ang="0">
                  <a:pos x="43" y="0"/>
                </a:cxn>
                <a:cxn ang="0">
                  <a:pos x="0" y="407"/>
                </a:cxn>
                <a:cxn ang="0">
                  <a:pos x="55" y="413"/>
                </a:cxn>
                <a:cxn ang="0">
                  <a:pos x="61" y="378"/>
                </a:cxn>
                <a:cxn ang="0">
                  <a:pos x="140" y="387"/>
                </a:cxn>
                <a:cxn ang="0">
                  <a:pos x="149" y="387"/>
                </a:cxn>
                <a:cxn ang="0">
                  <a:pos x="155" y="372"/>
                </a:cxn>
                <a:cxn ang="0">
                  <a:pos x="366" y="387"/>
                </a:cxn>
                <a:cxn ang="0">
                  <a:pos x="378" y="52"/>
                </a:cxn>
                <a:cxn ang="0">
                  <a:pos x="378" y="14"/>
                </a:cxn>
              </a:cxnLst>
              <a:rect l="0" t="0" r="r" b="b"/>
              <a:pathLst>
                <a:path w="379" h="414">
                  <a:moveTo>
                    <a:pt x="378" y="14"/>
                  </a:moveTo>
                  <a:lnTo>
                    <a:pt x="43" y="0"/>
                  </a:lnTo>
                  <a:lnTo>
                    <a:pt x="0" y="407"/>
                  </a:lnTo>
                  <a:lnTo>
                    <a:pt x="55" y="413"/>
                  </a:lnTo>
                  <a:lnTo>
                    <a:pt x="61" y="378"/>
                  </a:lnTo>
                  <a:lnTo>
                    <a:pt x="140" y="387"/>
                  </a:lnTo>
                  <a:lnTo>
                    <a:pt x="149" y="387"/>
                  </a:lnTo>
                  <a:lnTo>
                    <a:pt x="155" y="372"/>
                  </a:lnTo>
                  <a:lnTo>
                    <a:pt x="366" y="387"/>
                  </a:lnTo>
                  <a:lnTo>
                    <a:pt x="378" y="52"/>
                  </a:lnTo>
                  <a:lnTo>
                    <a:pt x="378" y="14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91"/>
            <p:cNvSpPr>
              <a:spLocks/>
            </p:cNvSpPr>
            <p:nvPr/>
          </p:nvSpPr>
          <p:spPr bwMode="auto">
            <a:xfrm>
              <a:off x="1357" y="2355"/>
              <a:ext cx="379" cy="414"/>
            </a:xfrm>
            <a:custGeom>
              <a:avLst/>
              <a:gdLst/>
              <a:ahLst/>
              <a:cxnLst>
                <a:cxn ang="0">
                  <a:pos x="378" y="14"/>
                </a:cxn>
                <a:cxn ang="0">
                  <a:pos x="43" y="0"/>
                </a:cxn>
                <a:cxn ang="0">
                  <a:pos x="0" y="407"/>
                </a:cxn>
                <a:cxn ang="0">
                  <a:pos x="55" y="413"/>
                </a:cxn>
                <a:cxn ang="0">
                  <a:pos x="61" y="378"/>
                </a:cxn>
                <a:cxn ang="0">
                  <a:pos x="140" y="387"/>
                </a:cxn>
                <a:cxn ang="0">
                  <a:pos x="149" y="387"/>
                </a:cxn>
                <a:cxn ang="0">
                  <a:pos x="155" y="372"/>
                </a:cxn>
                <a:cxn ang="0">
                  <a:pos x="366" y="387"/>
                </a:cxn>
                <a:cxn ang="0">
                  <a:pos x="378" y="52"/>
                </a:cxn>
                <a:cxn ang="0">
                  <a:pos x="378" y="14"/>
                </a:cxn>
              </a:cxnLst>
              <a:rect l="0" t="0" r="r" b="b"/>
              <a:pathLst>
                <a:path w="379" h="414">
                  <a:moveTo>
                    <a:pt x="378" y="14"/>
                  </a:moveTo>
                  <a:lnTo>
                    <a:pt x="43" y="0"/>
                  </a:lnTo>
                  <a:lnTo>
                    <a:pt x="0" y="407"/>
                  </a:lnTo>
                  <a:lnTo>
                    <a:pt x="55" y="413"/>
                  </a:lnTo>
                  <a:lnTo>
                    <a:pt x="61" y="378"/>
                  </a:lnTo>
                  <a:lnTo>
                    <a:pt x="140" y="387"/>
                  </a:lnTo>
                  <a:lnTo>
                    <a:pt x="149" y="387"/>
                  </a:lnTo>
                  <a:lnTo>
                    <a:pt x="155" y="372"/>
                  </a:lnTo>
                  <a:lnTo>
                    <a:pt x="366" y="387"/>
                  </a:lnTo>
                  <a:lnTo>
                    <a:pt x="378" y="52"/>
                  </a:lnTo>
                  <a:lnTo>
                    <a:pt x="378" y="14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92"/>
            <p:cNvSpPr>
              <a:spLocks/>
            </p:cNvSpPr>
            <p:nvPr/>
          </p:nvSpPr>
          <p:spPr bwMode="auto">
            <a:xfrm>
              <a:off x="1034" y="1463"/>
              <a:ext cx="324" cy="546"/>
            </a:xfrm>
            <a:custGeom>
              <a:avLst/>
              <a:gdLst/>
              <a:ahLst/>
              <a:cxnLst>
                <a:cxn ang="0">
                  <a:pos x="132" y="6"/>
                </a:cxn>
                <a:cxn ang="0">
                  <a:pos x="117" y="93"/>
                </a:cxn>
                <a:cxn ang="0">
                  <a:pos x="165" y="199"/>
                </a:cxn>
                <a:cxn ang="0">
                  <a:pos x="176" y="203"/>
                </a:cxn>
                <a:cxn ang="0">
                  <a:pos x="162" y="275"/>
                </a:cxn>
                <a:cxn ang="0">
                  <a:pos x="185" y="275"/>
                </a:cxn>
                <a:cxn ang="0">
                  <a:pos x="232" y="355"/>
                </a:cxn>
                <a:cxn ang="0">
                  <a:pos x="323" y="358"/>
                </a:cxn>
                <a:cxn ang="0">
                  <a:pos x="302" y="545"/>
                </a:cxn>
                <a:cxn ang="0">
                  <a:pos x="150" y="519"/>
                </a:cxn>
                <a:cxn ang="0">
                  <a:pos x="0" y="490"/>
                </a:cxn>
                <a:cxn ang="0">
                  <a:pos x="12" y="387"/>
                </a:cxn>
                <a:cxn ang="0">
                  <a:pos x="29" y="355"/>
                </a:cxn>
                <a:cxn ang="0">
                  <a:pos x="17" y="326"/>
                </a:cxn>
                <a:cxn ang="0">
                  <a:pos x="74" y="246"/>
                </a:cxn>
                <a:cxn ang="0">
                  <a:pos x="53" y="223"/>
                </a:cxn>
                <a:cxn ang="0">
                  <a:pos x="85" y="0"/>
                </a:cxn>
                <a:cxn ang="0">
                  <a:pos x="132" y="6"/>
                </a:cxn>
              </a:cxnLst>
              <a:rect l="0" t="0" r="r" b="b"/>
              <a:pathLst>
                <a:path w="324" h="546">
                  <a:moveTo>
                    <a:pt x="132" y="6"/>
                  </a:moveTo>
                  <a:lnTo>
                    <a:pt x="117" y="93"/>
                  </a:lnTo>
                  <a:lnTo>
                    <a:pt x="165" y="199"/>
                  </a:lnTo>
                  <a:lnTo>
                    <a:pt x="176" y="203"/>
                  </a:lnTo>
                  <a:lnTo>
                    <a:pt x="162" y="275"/>
                  </a:lnTo>
                  <a:lnTo>
                    <a:pt x="185" y="275"/>
                  </a:lnTo>
                  <a:lnTo>
                    <a:pt x="232" y="355"/>
                  </a:lnTo>
                  <a:lnTo>
                    <a:pt x="323" y="358"/>
                  </a:lnTo>
                  <a:lnTo>
                    <a:pt x="302" y="545"/>
                  </a:lnTo>
                  <a:lnTo>
                    <a:pt x="150" y="519"/>
                  </a:lnTo>
                  <a:lnTo>
                    <a:pt x="0" y="490"/>
                  </a:lnTo>
                  <a:lnTo>
                    <a:pt x="12" y="387"/>
                  </a:lnTo>
                  <a:lnTo>
                    <a:pt x="29" y="355"/>
                  </a:lnTo>
                  <a:lnTo>
                    <a:pt x="17" y="326"/>
                  </a:lnTo>
                  <a:lnTo>
                    <a:pt x="74" y="246"/>
                  </a:lnTo>
                  <a:lnTo>
                    <a:pt x="53" y="223"/>
                  </a:lnTo>
                  <a:lnTo>
                    <a:pt x="85" y="0"/>
                  </a:lnTo>
                  <a:lnTo>
                    <a:pt x="132" y="6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93"/>
            <p:cNvSpPr>
              <a:spLocks/>
            </p:cNvSpPr>
            <p:nvPr/>
          </p:nvSpPr>
          <p:spPr bwMode="auto">
            <a:xfrm>
              <a:off x="1034" y="1463"/>
              <a:ext cx="324" cy="546"/>
            </a:xfrm>
            <a:custGeom>
              <a:avLst/>
              <a:gdLst/>
              <a:ahLst/>
              <a:cxnLst>
                <a:cxn ang="0">
                  <a:pos x="132" y="6"/>
                </a:cxn>
                <a:cxn ang="0">
                  <a:pos x="117" y="93"/>
                </a:cxn>
                <a:cxn ang="0">
                  <a:pos x="165" y="199"/>
                </a:cxn>
                <a:cxn ang="0">
                  <a:pos x="176" y="203"/>
                </a:cxn>
                <a:cxn ang="0">
                  <a:pos x="162" y="275"/>
                </a:cxn>
                <a:cxn ang="0">
                  <a:pos x="185" y="275"/>
                </a:cxn>
                <a:cxn ang="0">
                  <a:pos x="232" y="355"/>
                </a:cxn>
                <a:cxn ang="0">
                  <a:pos x="323" y="358"/>
                </a:cxn>
                <a:cxn ang="0">
                  <a:pos x="302" y="545"/>
                </a:cxn>
                <a:cxn ang="0">
                  <a:pos x="150" y="519"/>
                </a:cxn>
                <a:cxn ang="0">
                  <a:pos x="0" y="490"/>
                </a:cxn>
                <a:cxn ang="0">
                  <a:pos x="12" y="387"/>
                </a:cxn>
                <a:cxn ang="0">
                  <a:pos x="29" y="355"/>
                </a:cxn>
                <a:cxn ang="0">
                  <a:pos x="17" y="326"/>
                </a:cxn>
                <a:cxn ang="0">
                  <a:pos x="74" y="246"/>
                </a:cxn>
                <a:cxn ang="0">
                  <a:pos x="53" y="223"/>
                </a:cxn>
                <a:cxn ang="0">
                  <a:pos x="85" y="0"/>
                </a:cxn>
                <a:cxn ang="0">
                  <a:pos x="132" y="6"/>
                </a:cxn>
              </a:cxnLst>
              <a:rect l="0" t="0" r="r" b="b"/>
              <a:pathLst>
                <a:path w="324" h="546">
                  <a:moveTo>
                    <a:pt x="132" y="6"/>
                  </a:moveTo>
                  <a:lnTo>
                    <a:pt x="117" y="93"/>
                  </a:lnTo>
                  <a:lnTo>
                    <a:pt x="165" y="199"/>
                  </a:lnTo>
                  <a:lnTo>
                    <a:pt x="176" y="203"/>
                  </a:lnTo>
                  <a:lnTo>
                    <a:pt x="162" y="275"/>
                  </a:lnTo>
                  <a:lnTo>
                    <a:pt x="185" y="275"/>
                  </a:lnTo>
                  <a:lnTo>
                    <a:pt x="232" y="355"/>
                  </a:lnTo>
                  <a:lnTo>
                    <a:pt x="323" y="358"/>
                  </a:lnTo>
                  <a:lnTo>
                    <a:pt x="302" y="545"/>
                  </a:lnTo>
                  <a:lnTo>
                    <a:pt x="150" y="519"/>
                  </a:lnTo>
                  <a:lnTo>
                    <a:pt x="0" y="490"/>
                  </a:lnTo>
                  <a:lnTo>
                    <a:pt x="12" y="387"/>
                  </a:lnTo>
                  <a:lnTo>
                    <a:pt x="29" y="355"/>
                  </a:lnTo>
                  <a:lnTo>
                    <a:pt x="17" y="326"/>
                  </a:lnTo>
                  <a:lnTo>
                    <a:pt x="74" y="246"/>
                  </a:lnTo>
                  <a:lnTo>
                    <a:pt x="53" y="223"/>
                  </a:lnTo>
                  <a:lnTo>
                    <a:pt x="85" y="0"/>
                  </a:lnTo>
                  <a:lnTo>
                    <a:pt x="132" y="6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94"/>
            <p:cNvSpPr>
              <a:spLocks/>
            </p:cNvSpPr>
            <p:nvPr/>
          </p:nvSpPr>
          <p:spPr bwMode="auto">
            <a:xfrm>
              <a:off x="1117" y="1981"/>
              <a:ext cx="312" cy="375"/>
            </a:xfrm>
            <a:custGeom>
              <a:avLst/>
              <a:gdLst/>
              <a:ahLst/>
              <a:cxnLst>
                <a:cxn ang="0">
                  <a:pos x="220" y="26"/>
                </a:cxn>
                <a:cxn ang="0">
                  <a:pos x="214" y="100"/>
                </a:cxn>
                <a:cxn ang="0">
                  <a:pos x="311" y="106"/>
                </a:cxn>
                <a:cxn ang="0">
                  <a:pos x="301" y="218"/>
                </a:cxn>
                <a:cxn ang="0">
                  <a:pos x="284" y="374"/>
                </a:cxn>
                <a:cxn ang="0">
                  <a:pos x="0" y="358"/>
                </a:cxn>
                <a:cxn ang="0">
                  <a:pos x="68" y="0"/>
                </a:cxn>
                <a:cxn ang="0">
                  <a:pos x="220" y="26"/>
                </a:cxn>
              </a:cxnLst>
              <a:rect l="0" t="0" r="r" b="b"/>
              <a:pathLst>
                <a:path w="312" h="375">
                  <a:moveTo>
                    <a:pt x="220" y="26"/>
                  </a:moveTo>
                  <a:lnTo>
                    <a:pt x="214" y="100"/>
                  </a:lnTo>
                  <a:lnTo>
                    <a:pt x="311" y="106"/>
                  </a:lnTo>
                  <a:lnTo>
                    <a:pt x="301" y="218"/>
                  </a:lnTo>
                  <a:lnTo>
                    <a:pt x="284" y="374"/>
                  </a:lnTo>
                  <a:lnTo>
                    <a:pt x="0" y="358"/>
                  </a:lnTo>
                  <a:lnTo>
                    <a:pt x="68" y="0"/>
                  </a:lnTo>
                  <a:lnTo>
                    <a:pt x="220" y="26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95"/>
            <p:cNvSpPr>
              <a:spLocks/>
            </p:cNvSpPr>
            <p:nvPr/>
          </p:nvSpPr>
          <p:spPr bwMode="auto">
            <a:xfrm>
              <a:off x="1117" y="1981"/>
              <a:ext cx="312" cy="375"/>
            </a:xfrm>
            <a:custGeom>
              <a:avLst/>
              <a:gdLst/>
              <a:ahLst/>
              <a:cxnLst>
                <a:cxn ang="0">
                  <a:pos x="220" y="26"/>
                </a:cxn>
                <a:cxn ang="0">
                  <a:pos x="214" y="100"/>
                </a:cxn>
                <a:cxn ang="0">
                  <a:pos x="311" y="106"/>
                </a:cxn>
                <a:cxn ang="0">
                  <a:pos x="301" y="218"/>
                </a:cxn>
                <a:cxn ang="0">
                  <a:pos x="284" y="374"/>
                </a:cxn>
                <a:cxn ang="0">
                  <a:pos x="0" y="358"/>
                </a:cxn>
                <a:cxn ang="0">
                  <a:pos x="68" y="0"/>
                </a:cxn>
                <a:cxn ang="0">
                  <a:pos x="220" y="26"/>
                </a:cxn>
              </a:cxnLst>
              <a:rect l="0" t="0" r="r" b="b"/>
              <a:pathLst>
                <a:path w="312" h="375">
                  <a:moveTo>
                    <a:pt x="220" y="26"/>
                  </a:moveTo>
                  <a:lnTo>
                    <a:pt x="214" y="100"/>
                  </a:lnTo>
                  <a:lnTo>
                    <a:pt x="311" y="106"/>
                  </a:lnTo>
                  <a:lnTo>
                    <a:pt x="301" y="218"/>
                  </a:lnTo>
                  <a:lnTo>
                    <a:pt x="284" y="374"/>
                  </a:lnTo>
                  <a:lnTo>
                    <a:pt x="0" y="358"/>
                  </a:lnTo>
                  <a:lnTo>
                    <a:pt x="68" y="0"/>
                  </a:lnTo>
                  <a:lnTo>
                    <a:pt x="220" y="26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96"/>
            <p:cNvSpPr>
              <a:spLocks/>
            </p:cNvSpPr>
            <p:nvPr/>
          </p:nvSpPr>
          <p:spPr bwMode="auto">
            <a:xfrm>
              <a:off x="1040" y="2339"/>
              <a:ext cx="362" cy="424"/>
            </a:xfrm>
            <a:custGeom>
              <a:avLst/>
              <a:gdLst/>
              <a:ahLst/>
              <a:cxnLst>
                <a:cxn ang="0">
                  <a:pos x="18" y="265"/>
                </a:cxn>
                <a:cxn ang="0">
                  <a:pos x="0" y="300"/>
                </a:cxn>
                <a:cxn ang="0">
                  <a:pos x="200" y="414"/>
                </a:cxn>
                <a:cxn ang="0">
                  <a:pos x="317" y="423"/>
                </a:cxn>
                <a:cxn ang="0">
                  <a:pos x="361" y="15"/>
                </a:cxn>
                <a:cxn ang="0">
                  <a:pos x="77" y="0"/>
                </a:cxn>
                <a:cxn ang="0">
                  <a:pos x="71" y="50"/>
                </a:cxn>
                <a:cxn ang="0">
                  <a:pos x="56" y="56"/>
                </a:cxn>
                <a:cxn ang="0">
                  <a:pos x="48" y="45"/>
                </a:cxn>
                <a:cxn ang="0">
                  <a:pos x="42" y="42"/>
                </a:cxn>
                <a:cxn ang="0">
                  <a:pos x="26" y="112"/>
                </a:cxn>
                <a:cxn ang="0">
                  <a:pos x="23" y="121"/>
                </a:cxn>
                <a:cxn ang="0">
                  <a:pos x="48" y="191"/>
                </a:cxn>
                <a:cxn ang="0">
                  <a:pos x="21" y="208"/>
                </a:cxn>
                <a:cxn ang="0">
                  <a:pos x="12" y="247"/>
                </a:cxn>
                <a:cxn ang="0">
                  <a:pos x="18" y="265"/>
                </a:cxn>
              </a:cxnLst>
              <a:rect l="0" t="0" r="r" b="b"/>
              <a:pathLst>
                <a:path w="362" h="424">
                  <a:moveTo>
                    <a:pt x="18" y="265"/>
                  </a:moveTo>
                  <a:lnTo>
                    <a:pt x="0" y="300"/>
                  </a:lnTo>
                  <a:lnTo>
                    <a:pt x="200" y="414"/>
                  </a:lnTo>
                  <a:lnTo>
                    <a:pt x="317" y="423"/>
                  </a:lnTo>
                  <a:lnTo>
                    <a:pt x="361" y="15"/>
                  </a:lnTo>
                  <a:lnTo>
                    <a:pt x="77" y="0"/>
                  </a:lnTo>
                  <a:lnTo>
                    <a:pt x="71" y="50"/>
                  </a:lnTo>
                  <a:lnTo>
                    <a:pt x="56" y="56"/>
                  </a:lnTo>
                  <a:lnTo>
                    <a:pt x="48" y="45"/>
                  </a:lnTo>
                  <a:lnTo>
                    <a:pt x="42" y="42"/>
                  </a:lnTo>
                  <a:lnTo>
                    <a:pt x="26" y="112"/>
                  </a:lnTo>
                  <a:lnTo>
                    <a:pt x="23" y="121"/>
                  </a:lnTo>
                  <a:lnTo>
                    <a:pt x="48" y="191"/>
                  </a:lnTo>
                  <a:lnTo>
                    <a:pt x="21" y="208"/>
                  </a:lnTo>
                  <a:lnTo>
                    <a:pt x="12" y="247"/>
                  </a:lnTo>
                  <a:lnTo>
                    <a:pt x="18" y="265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97"/>
            <p:cNvSpPr>
              <a:spLocks/>
            </p:cNvSpPr>
            <p:nvPr/>
          </p:nvSpPr>
          <p:spPr bwMode="auto">
            <a:xfrm>
              <a:off x="1040" y="2339"/>
              <a:ext cx="362" cy="424"/>
            </a:xfrm>
            <a:custGeom>
              <a:avLst/>
              <a:gdLst/>
              <a:ahLst/>
              <a:cxnLst>
                <a:cxn ang="0">
                  <a:pos x="18" y="265"/>
                </a:cxn>
                <a:cxn ang="0">
                  <a:pos x="0" y="300"/>
                </a:cxn>
                <a:cxn ang="0">
                  <a:pos x="200" y="414"/>
                </a:cxn>
                <a:cxn ang="0">
                  <a:pos x="317" y="423"/>
                </a:cxn>
                <a:cxn ang="0">
                  <a:pos x="361" y="15"/>
                </a:cxn>
                <a:cxn ang="0">
                  <a:pos x="77" y="0"/>
                </a:cxn>
                <a:cxn ang="0">
                  <a:pos x="71" y="50"/>
                </a:cxn>
                <a:cxn ang="0">
                  <a:pos x="56" y="56"/>
                </a:cxn>
                <a:cxn ang="0">
                  <a:pos x="48" y="45"/>
                </a:cxn>
                <a:cxn ang="0">
                  <a:pos x="42" y="42"/>
                </a:cxn>
                <a:cxn ang="0">
                  <a:pos x="26" y="112"/>
                </a:cxn>
                <a:cxn ang="0">
                  <a:pos x="23" y="121"/>
                </a:cxn>
                <a:cxn ang="0">
                  <a:pos x="48" y="191"/>
                </a:cxn>
                <a:cxn ang="0">
                  <a:pos x="21" y="208"/>
                </a:cxn>
                <a:cxn ang="0">
                  <a:pos x="12" y="247"/>
                </a:cxn>
                <a:cxn ang="0">
                  <a:pos x="18" y="265"/>
                </a:cxn>
              </a:cxnLst>
              <a:rect l="0" t="0" r="r" b="b"/>
              <a:pathLst>
                <a:path w="362" h="424">
                  <a:moveTo>
                    <a:pt x="18" y="265"/>
                  </a:moveTo>
                  <a:lnTo>
                    <a:pt x="0" y="300"/>
                  </a:lnTo>
                  <a:lnTo>
                    <a:pt x="200" y="414"/>
                  </a:lnTo>
                  <a:lnTo>
                    <a:pt x="317" y="423"/>
                  </a:lnTo>
                  <a:lnTo>
                    <a:pt x="361" y="15"/>
                  </a:lnTo>
                  <a:lnTo>
                    <a:pt x="77" y="0"/>
                  </a:lnTo>
                  <a:lnTo>
                    <a:pt x="71" y="50"/>
                  </a:lnTo>
                  <a:lnTo>
                    <a:pt x="56" y="56"/>
                  </a:lnTo>
                  <a:lnTo>
                    <a:pt x="48" y="45"/>
                  </a:lnTo>
                  <a:lnTo>
                    <a:pt x="42" y="42"/>
                  </a:lnTo>
                  <a:lnTo>
                    <a:pt x="26" y="112"/>
                  </a:lnTo>
                  <a:lnTo>
                    <a:pt x="23" y="121"/>
                  </a:lnTo>
                  <a:lnTo>
                    <a:pt x="48" y="191"/>
                  </a:lnTo>
                  <a:lnTo>
                    <a:pt x="21" y="208"/>
                  </a:lnTo>
                  <a:lnTo>
                    <a:pt x="12" y="247"/>
                  </a:lnTo>
                  <a:lnTo>
                    <a:pt x="18" y="265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98"/>
            <p:cNvSpPr>
              <a:spLocks/>
            </p:cNvSpPr>
            <p:nvPr/>
          </p:nvSpPr>
          <p:spPr bwMode="auto">
            <a:xfrm>
              <a:off x="744" y="1401"/>
              <a:ext cx="376" cy="286"/>
            </a:xfrm>
            <a:custGeom>
              <a:avLst/>
              <a:gdLst/>
              <a:ahLst/>
              <a:cxnLst>
                <a:cxn ang="0">
                  <a:pos x="213" y="255"/>
                </a:cxn>
                <a:cxn ang="0">
                  <a:pos x="87" y="258"/>
                </a:cxn>
                <a:cxn ang="0">
                  <a:pos x="58" y="243"/>
                </a:cxn>
                <a:cxn ang="0">
                  <a:pos x="58" y="214"/>
                </a:cxn>
                <a:cxn ang="0">
                  <a:pos x="9" y="194"/>
                </a:cxn>
                <a:cxn ang="0">
                  <a:pos x="6" y="185"/>
                </a:cxn>
                <a:cxn ang="0">
                  <a:pos x="9" y="120"/>
                </a:cxn>
                <a:cxn ang="0">
                  <a:pos x="9" y="111"/>
                </a:cxn>
                <a:cxn ang="0">
                  <a:pos x="6" y="91"/>
                </a:cxn>
                <a:cxn ang="0">
                  <a:pos x="3" y="74"/>
                </a:cxn>
                <a:cxn ang="0">
                  <a:pos x="0" y="53"/>
                </a:cxn>
                <a:cxn ang="0">
                  <a:pos x="17" y="23"/>
                </a:cxn>
                <a:cxn ang="0">
                  <a:pos x="67" y="62"/>
                </a:cxn>
                <a:cxn ang="0">
                  <a:pos x="90" y="32"/>
                </a:cxn>
                <a:cxn ang="0">
                  <a:pos x="87" y="23"/>
                </a:cxn>
                <a:cxn ang="0">
                  <a:pos x="87" y="9"/>
                </a:cxn>
                <a:cxn ang="0">
                  <a:pos x="90" y="0"/>
                </a:cxn>
                <a:cxn ang="0">
                  <a:pos x="375" y="62"/>
                </a:cxn>
                <a:cxn ang="0">
                  <a:pos x="343" y="285"/>
                </a:cxn>
                <a:cxn ang="0">
                  <a:pos x="213" y="255"/>
                </a:cxn>
              </a:cxnLst>
              <a:rect l="0" t="0" r="r" b="b"/>
              <a:pathLst>
                <a:path w="376" h="286">
                  <a:moveTo>
                    <a:pt x="213" y="255"/>
                  </a:moveTo>
                  <a:lnTo>
                    <a:pt x="87" y="258"/>
                  </a:lnTo>
                  <a:lnTo>
                    <a:pt x="58" y="243"/>
                  </a:lnTo>
                  <a:lnTo>
                    <a:pt x="58" y="214"/>
                  </a:lnTo>
                  <a:lnTo>
                    <a:pt x="9" y="194"/>
                  </a:lnTo>
                  <a:lnTo>
                    <a:pt x="6" y="185"/>
                  </a:lnTo>
                  <a:lnTo>
                    <a:pt x="9" y="120"/>
                  </a:lnTo>
                  <a:lnTo>
                    <a:pt x="9" y="111"/>
                  </a:lnTo>
                  <a:lnTo>
                    <a:pt x="6" y="91"/>
                  </a:lnTo>
                  <a:lnTo>
                    <a:pt x="3" y="74"/>
                  </a:lnTo>
                  <a:lnTo>
                    <a:pt x="0" y="53"/>
                  </a:lnTo>
                  <a:lnTo>
                    <a:pt x="17" y="23"/>
                  </a:lnTo>
                  <a:lnTo>
                    <a:pt x="67" y="62"/>
                  </a:lnTo>
                  <a:lnTo>
                    <a:pt x="90" y="32"/>
                  </a:lnTo>
                  <a:lnTo>
                    <a:pt x="87" y="23"/>
                  </a:lnTo>
                  <a:lnTo>
                    <a:pt x="87" y="9"/>
                  </a:lnTo>
                  <a:lnTo>
                    <a:pt x="90" y="0"/>
                  </a:lnTo>
                  <a:lnTo>
                    <a:pt x="375" y="62"/>
                  </a:lnTo>
                  <a:lnTo>
                    <a:pt x="343" y="285"/>
                  </a:lnTo>
                  <a:lnTo>
                    <a:pt x="213" y="255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99"/>
            <p:cNvSpPr>
              <a:spLocks/>
            </p:cNvSpPr>
            <p:nvPr/>
          </p:nvSpPr>
          <p:spPr bwMode="auto">
            <a:xfrm>
              <a:off x="744" y="1401"/>
              <a:ext cx="376" cy="286"/>
            </a:xfrm>
            <a:custGeom>
              <a:avLst/>
              <a:gdLst/>
              <a:ahLst/>
              <a:cxnLst>
                <a:cxn ang="0">
                  <a:pos x="213" y="255"/>
                </a:cxn>
                <a:cxn ang="0">
                  <a:pos x="87" y="258"/>
                </a:cxn>
                <a:cxn ang="0">
                  <a:pos x="58" y="243"/>
                </a:cxn>
                <a:cxn ang="0">
                  <a:pos x="58" y="214"/>
                </a:cxn>
                <a:cxn ang="0">
                  <a:pos x="9" y="194"/>
                </a:cxn>
                <a:cxn ang="0">
                  <a:pos x="6" y="185"/>
                </a:cxn>
                <a:cxn ang="0">
                  <a:pos x="9" y="120"/>
                </a:cxn>
                <a:cxn ang="0">
                  <a:pos x="9" y="111"/>
                </a:cxn>
                <a:cxn ang="0">
                  <a:pos x="6" y="91"/>
                </a:cxn>
                <a:cxn ang="0">
                  <a:pos x="3" y="74"/>
                </a:cxn>
                <a:cxn ang="0">
                  <a:pos x="0" y="53"/>
                </a:cxn>
                <a:cxn ang="0">
                  <a:pos x="17" y="23"/>
                </a:cxn>
                <a:cxn ang="0">
                  <a:pos x="67" y="62"/>
                </a:cxn>
                <a:cxn ang="0">
                  <a:pos x="90" y="32"/>
                </a:cxn>
                <a:cxn ang="0">
                  <a:pos x="87" y="23"/>
                </a:cxn>
                <a:cxn ang="0">
                  <a:pos x="87" y="9"/>
                </a:cxn>
                <a:cxn ang="0">
                  <a:pos x="90" y="0"/>
                </a:cxn>
                <a:cxn ang="0">
                  <a:pos x="375" y="62"/>
                </a:cxn>
                <a:cxn ang="0">
                  <a:pos x="343" y="285"/>
                </a:cxn>
                <a:cxn ang="0">
                  <a:pos x="213" y="255"/>
                </a:cxn>
              </a:cxnLst>
              <a:rect l="0" t="0" r="r" b="b"/>
              <a:pathLst>
                <a:path w="376" h="286">
                  <a:moveTo>
                    <a:pt x="213" y="255"/>
                  </a:moveTo>
                  <a:lnTo>
                    <a:pt x="87" y="258"/>
                  </a:lnTo>
                  <a:lnTo>
                    <a:pt x="58" y="243"/>
                  </a:lnTo>
                  <a:lnTo>
                    <a:pt x="58" y="214"/>
                  </a:lnTo>
                  <a:lnTo>
                    <a:pt x="9" y="194"/>
                  </a:lnTo>
                  <a:lnTo>
                    <a:pt x="6" y="185"/>
                  </a:lnTo>
                  <a:lnTo>
                    <a:pt x="9" y="120"/>
                  </a:lnTo>
                  <a:lnTo>
                    <a:pt x="9" y="111"/>
                  </a:lnTo>
                  <a:lnTo>
                    <a:pt x="6" y="91"/>
                  </a:lnTo>
                  <a:lnTo>
                    <a:pt x="3" y="74"/>
                  </a:lnTo>
                  <a:lnTo>
                    <a:pt x="0" y="53"/>
                  </a:lnTo>
                  <a:lnTo>
                    <a:pt x="17" y="23"/>
                  </a:lnTo>
                  <a:lnTo>
                    <a:pt x="67" y="62"/>
                  </a:lnTo>
                  <a:lnTo>
                    <a:pt x="90" y="32"/>
                  </a:lnTo>
                  <a:lnTo>
                    <a:pt x="87" y="23"/>
                  </a:lnTo>
                  <a:lnTo>
                    <a:pt x="87" y="9"/>
                  </a:lnTo>
                  <a:lnTo>
                    <a:pt x="90" y="0"/>
                  </a:lnTo>
                  <a:lnTo>
                    <a:pt x="375" y="62"/>
                  </a:lnTo>
                  <a:lnTo>
                    <a:pt x="343" y="285"/>
                  </a:lnTo>
                  <a:lnTo>
                    <a:pt x="213" y="25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100"/>
            <p:cNvSpPr>
              <a:spLocks/>
            </p:cNvSpPr>
            <p:nvPr/>
          </p:nvSpPr>
          <p:spPr bwMode="auto">
            <a:xfrm>
              <a:off x="656" y="1595"/>
              <a:ext cx="453" cy="358"/>
            </a:xfrm>
            <a:custGeom>
              <a:avLst/>
              <a:gdLst/>
              <a:ahLst/>
              <a:cxnLst>
                <a:cxn ang="0">
                  <a:pos x="0" y="240"/>
                </a:cxn>
                <a:cxn ang="0">
                  <a:pos x="8" y="222"/>
                </a:cxn>
                <a:cxn ang="0">
                  <a:pos x="91" y="26"/>
                </a:cxn>
                <a:cxn ang="0">
                  <a:pos x="97" y="26"/>
                </a:cxn>
                <a:cxn ang="0">
                  <a:pos x="97" y="0"/>
                </a:cxn>
                <a:cxn ang="0">
                  <a:pos x="146" y="20"/>
                </a:cxn>
                <a:cxn ang="0">
                  <a:pos x="146" y="49"/>
                </a:cxn>
                <a:cxn ang="0">
                  <a:pos x="175" y="64"/>
                </a:cxn>
                <a:cxn ang="0">
                  <a:pos x="301" y="61"/>
                </a:cxn>
                <a:cxn ang="0">
                  <a:pos x="431" y="91"/>
                </a:cxn>
                <a:cxn ang="0">
                  <a:pos x="452" y="114"/>
                </a:cxn>
                <a:cxn ang="0">
                  <a:pos x="395" y="193"/>
                </a:cxn>
                <a:cxn ang="0">
                  <a:pos x="407" y="222"/>
                </a:cxn>
                <a:cxn ang="0">
                  <a:pos x="390" y="254"/>
                </a:cxn>
                <a:cxn ang="0">
                  <a:pos x="378" y="357"/>
                </a:cxn>
                <a:cxn ang="0">
                  <a:pos x="226" y="331"/>
                </a:cxn>
                <a:cxn ang="0">
                  <a:pos x="6" y="290"/>
                </a:cxn>
                <a:cxn ang="0">
                  <a:pos x="0" y="240"/>
                </a:cxn>
              </a:cxnLst>
              <a:rect l="0" t="0" r="r" b="b"/>
              <a:pathLst>
                <a:path w="453" h="358">
                  <a:moveTo>
                    <a:pt x="0" y="240"/>
                  </a:moveTo>
                  <a:lnTo>
                    <a:pt x="8" y="222"/>
                  </a:lnTo>
                  <a:lnTo>
                    <a:pt x="91" y="26"/>
                  </a:lnTo>
                  <a:lnTo>
                    <a:pt x="97" y="26"/>
                  </a:lnTo>
                  <a:lnTo>
                    <a:pt x="97" y="0"/>
                  </a:lnTo>
                  <a:lnTo>
                    <a:pt x="146" y="20"/>
                  </a:lnTo>
                  <a:lnTo>
                    <a:pt x="146" y="49"/>
                  </a:lnTo>
                  <a:lnTo>
                    <a:pt x="175" y="64"/>
                  </a:lnTo>
                  <a:lnTo>
                    <a:pt x="301" y="61"/>
                  </a:lnTo>
                  <a:lnTo>
                    <a:pt x="431" y="91"/>
                  </a:lnTo>
                  <a:lnTo>
                    <a:pt x="452" y="114"/>
                  </a:lnTo>
                  <a:lnTo>
                    <a:pt x="395" y="193"/>
                  </a:lnTo>
                  <a:lnTo>
                    <a:pt x="407" y="222"/>
                  </a:lnTo>
                  <a:lnTo>
                    <a:pt x="390" y="254"/>
                  </a:lnTo>
                  <a:lnTo>
                    <a:pt x="378" y="357"/>
                  </a:lnTo>
                  <a:lnTo>
                    <a:pt x="226" y="331"/>
                  </a:lnTo>
                  <a:lnTo>
                    <a:pt x="6" y="290"/>
                  </a:lnTo>
                  <a:lnTo>
                    <a:pt x="0" y="240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101"/>
            <p:cNvSpPr>
              <a:spLocks/>
            </p:cNvSpPr>
            <p:nvPr/>
          </p:nvSpPr>
          <p:spPr bwMode="auto">
            <a:xfrm>
              <a:off x="656" y="1595"/>
              <a:ext cx="453" cy="358"/>
            </a:xfrm>
            <a:custGeom>
              <a:avLst/>
              <a:gdLst/>
              <a:ahLst/>
              <a:cxnLst>
                <a:cxn ang="0">
                  <a:pos x="0" y="240"/>
                </a:cxn>
                <a:cxn ang="0">
                  <a:pos x="8" y="222"/>
                </a:cxn>
                <a:cxn ang="0">
                  <a:pos x="91" y="26"/>
                </a:cxn>
                <a:cxn ang="0">
                  <a:pos x="97" y="26"/>
                </a:cxn>
                <a:cxn ang="0">
                  <a:pos x="97" y="0"/>
                </a:cxn>
                <a:cxn ang="0">
                  <a:pos x="146" y="20"/>
                </a:cxn>
                <a:cxn ang="0">
                  <a:pos x="146" y="49"/>
                </a:cxn>
                <a:cxn ang="0">
                  <a:pos x="175" y="64"/>
                </a:cxn>
                <a:cxn ang="0">
                  <a:pos x="301" y="61"/>
                </a:cxn>
                <a:cxn ang="0">
                  <a:pos x="431" y="91"/>
                </a:cxn>
                <a:cxn ang="0">
                  <a:pos x="452" y="114"/>
                </a:cxn>
                <a:cxn ang="0">
                  <a:pos x="395" y="193"/>
                </a:cxn>
                <a:cxn ang="0">
                  <a:pos x="407" y="222"/>
                </a:cxn>
                <a:cxn ang="0">
                  <a:pos x="390" y="254"/>
                </a:cxn>
                <a:cxn ang="0">
                  <a:pos x="378" y="357"/>
                </a:cxn>
                <a:cxn ang="0">
                  <a:pos x="226" y="331"/>
                </a:cxn>
                <a:cxn ang="0">
                  <a:pos x="6" y="290"/>
                </a:cxn>
                <a:cxn ang="0">
                  <a:pos x="0" y="240"/>
                </a:cxn>
              </a:cxnLst>
              <a:rect l="0" t="0" r="r" b="b"/>
              <a:pathLst>
                <a:path w="453" h="358">
                  <a:moveTo>
                    <a:pt x="0" y="240"/>
                  </a:moveTo>
                  <a:lnTo>
                    <a:pt x="8" y="222"/>
                  </a:lnTo>
                  <a:lnTo>
                    <a:pt x="91" y="26"/>
                  </a:lnTo>
                  <a:lnTo>
                    <a:pt x="97" y="26"/>
                  </a:lnTo>
                  <a:lnTo>
                    <a:pt x="97" y="0"/>
                  </a:lnTo>
                  <a:lnTo>
                    <a:pt x="146" y="20"/>
                  </a:lnTo>
                  <a:lnTo>
                    <a:pt x="146" y="49"/>
                  </a:lnTo>
                  <a:lnTo>
                    <a:pt x="175" y="64"/>
                  </a:lnTo>
                  <a:lnTo>
                    <a:pt x="301" y="61"/>
                  </a:lnTo>
                  <a:lnTo>
                    <a:pt x="431" y="91"/>
                  </a:lnTo>
                  <a:lnTo>
                    <a:pt x="452" y="114"/>
                  </a:lnTo>
                  <a:lnTo>
                    <a:pt x="395" y="193"/>
                  </a:lnTo>
                  <a:lnTo>
                    <a:pt x="407" y="222"/>
                  </a:lnTo>
                  <a:lnTo>
                    <a:pt x="390" y="254"/>
                  </a:lnTo>
                  <a:lnTo>
                    <a:pt x="378" y="357"/>
                  </a:lnTo>
                  <a:lnTo>
                    <a:pt x="226" y="331"/>
                  </a:lnTo>
                  <a:lnTo>
                    <a:pt x="6" y="290"/>
                  </a:lnTo>
                  <a:lnTo>
                    <a:pt x="0" y="24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102"/>
            <p:cNvSpPr>
              <a:spLocks/>
            </p:cNvSpPr>
            <p:nvPr/>
          </p:nvSpPr>
          <p:spPr bwMode="auto">
            <a:xfrm>
              <a:off x="831" y="1926"/>
              <a:ext cx="354" cy="527"/>
            </a:xfrm>
            <a:custGeom>
              <a:avLst/>
              <a:gdLst/>
              <a:ahLst/>
              <a:cxnLst>
                <a:cxn ang="0">
                  <a:pos x="202" y="27"/>
                </a:cxn>
                <a:cxn ang="0">
                  <a:pos x="353" y="56"/>
                </a:cxn>
                <a:cxn ang="0">
                  <a:pos x="285" y="413"/>
                </a:cxn>
                <a:cxn ang="0">
                  <a:pos x="279" y="464"/>
                </a:cxn>
                <a:cxn ang="0">
                  <a:pos x="264" y="470"/>
                </a:cxn>
                <a:cxn ang="0">
                  <a:pos x="256" y="458"/>
                </a:cxn>
                <a:cxn ang="0">
                  <a:pos x="250" y="455"/>
                </a:cxn>
                <a:cxn ang="0">
                  <a:pos x="234" y="526"/>
                </a:cxn>
                <a:cxn ang="0">
                  <a:pos x="0" y="212"/>
                </a:cxn>
                <a:cxn ang="0">
                  <a:pos x="50" y="0"/>
                </a:cxn>
                <a:cxn ang="0">
                  <a:pos x="202" y="27"/>
                </a:cxn>
              </a:cxnLst>
              <a:rect l="0" t="0" r="r" b="b"/>
              <a:pathLst>
                <a:path w="354" h="527">
                  <a:moveTo>
                    <a:pt x="202" y="27"/>
                  </a:moveTo>
                  <a:lnTo>
                    <a:pt x="353" y="56"/>
                  </a:lnTo>
                  <a:lnTo>
                    <a:pt x="285" y="413"/>
                  </a:lnTo>
                  <a:lnTo>
                    <a:pt x="279" y="464"/>
                  </a:lnTo>
                  <a:lnTo>
                    <a:pt x="264" y="470"/>
                  </a:lnTo>
                  <a:lnTo>
                    <a:pt x="256" y="458"/>
                  </a:lnTo>
                  <a:lnTo>
                    <a:pt x="250" y="455"/>
                  </a:lnTo>
                  <a:lnTo>
                    <a:pt x="234" y="526"/>
                  </a:lnTo>
                  <a:lnTo>
                    <a:pt x="0" y="212"/>
                  </a:lnTo>
                  <a:lnTo>
                    <a:pt x="50" y="0"/>
                  </a:lnTo>
                  <a:lnTo>
                    <a:pt x="202" y="27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103"/>
            <p:cNvSpPr>
              <a:spLocks/>
            </p:cNvSpPr>
            <p:nvPr/>
          </p:nvSpPr>
          <p:spPr bwMode="auto">
            <a:xfrm>
              <a:off x="831" y="1926"/>
              <a:ext cx="354" cy="527"/>
            </a:xfrm>
            <a:custGeom>
              <a:avLst/>
              <a:gdLst/>
              <a:ahLst/>
              <a:cxnLst>
                <a:cxn ang="0">
                  <a:pos x="202" y="27"/>
                </a:cxn>
                <a:cxn ang="0">
                  <a:pos x="353" y="56"/>
                </a:cxn>
                <a:cxn ang="0">
                  <a:pos x="285" y="413"/>
                </a:cxn>
                <a:cxn ang="0">
                  <a:pos x="279" y="464"/>
                </a:cxn>
                <a:cxn ang="0">
                  <a:pos x="264" y="470"/>
                </a:cxn>
                <a:cxn ang="0">
                  <a:pos x="256" y="458"/>
                </a:cxn>
                <a:cxn ang="0">
                  <a:pos x="250" y="455"/>
                </a:cxn>
                <a:cxn ang="0">
                  <a:pos x="234" y="526"/>
                </a:cxn>
                <a:cxn ang="0">
                  <a:pos x="0" y="212"/>
                </a:cxn>
                <a:cxn ang="0">
                  <a:pos x="50" y="0"/>
                </a:cxn>
                <a:cxn ang="0">
                  <a:pos x="202" y="27"/>
                </a:cxn>
              </a:cxnLst>
              <a:rect l="0" t="0" r="r" b="b"/>
              <a:pathLst>
                <a:path w="354" h="527">
                  <a:moveTo>
                    <a:pt x="202" y="27"/>
                  </a:moveTo>
                  <a:lnTo>
                    <a:pt x="353" y="56"/>
                  </a:lnTo>
                  <a:lnTo>
                    <a:pt x="285" y="413"/>
                  </a:lnTo>
                  <a:lnTo>
                    <a:pt x="279" y="464"/>
                  </a:lnTo>
                  <a:lnTo>
                    <a:pt x="264" y="470"/>
                  </a:lnTo>
                  <a:lnTo>
                    <a:pt x="256" y="458"/>
                  </a:lnTo>
                  <a:lnTo>
                    <a:pt x="250" y="455"/>
                  </a:lnTo>
                  <a:lnTo>
                    <a:pt x="234" y="526"/>
                  </a:lnTo>
                  <a:lnTo>
                    <a:pt x="0" y="212"/>
                  </a:lnTo>
                  <a:lnTo>
                    <a:pt x="50" y="0"/>
                  </a:lnTo>
                  <a:lnTo>
                    <a:pt x="202" y="27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104"/>
            <p:cNvSpPr>
              <a:spLocks/>
            </p:cNvSpPr>
            <p:nvPr/>
          </p:nvSpPr>
          <p:spPr bwMode="auto">
            <a:xfrm>
              <a:off x="624" y="1884"/>
              <a:ext cx="464" cy="756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258" y="42"/>
                </a:cxn>
                <a:cxn ang="0">
                  <a:pos x="207" y="250"/>
                </a:cxn>
                <a:cxn ang="0">
                  <a:pos x="442" y="567"/>
                </a:cxn>
                <a:cxn ang="0">
                  <a:pos x="439" y="576"/>
                </a:cxn>
                <a:cxn ang="0">
                  <a:pos x="463" y="646"/>
                </a:cxn>
                <a:cxn ang="0">
                  <a:pos x="436" y="663"/>
                </a:cxn>
                <a:cxn ang="0">
                  <a:pos x="427" y="705"/>
                </a:cxn>
                <a:cxn ang="0">
                  <a:pos x="433" y="720"/>
                </a:cxn>
                <a:cxn ang="0">
                  <a:pos x="416" y="755"/>
                </a:cxn>
                <a:cxn ang="0">
                  <a:pos x="404" y="746"/>
                </a:cxn>
                <a:cxn ang="0">
                  <a:pos x="410" y="734"/>
                </a:cxn>
                <a:cxn ang="0">
                  <a:pos x="269" y="720"/>
                </a:cxn>
                <a:cxn ang="0">
                  <a:pos x="266" y="711"/>
                </a:cxn>
                <a:cxn ang="0">
                  <a:pos x="261" y="678"/>
                </a:cxn>
                <a:cxn ang="0">
                  <a:pos x="261" y="666"/>
                </a:cxn>
                <a:cxn ang="0">
                  <a:pos x="198" y="596"/>
                </a:cxn>
                <a:cxn ang="0">
                  <a:pos x="102" y="537"/>
                </a:cxn>
                <a:cxn ang="0">
                  <a:pos x="105" y="505"/>
                </a:cxn>
                <a:cxn ang="0">
                  <a:pos x="46" y="394"/>
                </a:cxn>
                <a:cxn ang="0">
                  <a:pos x="70" y="379"/>
                </a:cxn>
                <a:cxn ang="0">
                  <a:pos x="67" y="365"/>
                </a:cxn>
                <a:cxn ang="0">
                  <a:pos x="38" y="359"/>
                </a:cxn>
                <a:cxn ang="0">
                  <a:pos x="46" y="309"/>
                </a:cxn>
                <a:cxn ang="0">
                  <a:pos x="70" y="323"/>
                </a:cxn>
                <a:cxn ang="0">
                  <a:pos x="58" y="277"/>
                </a:cxn>
                <a:cxn ang="0">
                  <a:pos x="46" y="291"/>
                </a:cxn>
                <a:cxn ang="0">
                  <a:pos x="26" y="274"/>
                </a:cxn>
                <a:cxn ang="0">
                  <a:pos x="11" y="226"/>
                </a:cxn>
                <a:cxn ang="0">
                  <a:pos x="11" y="177"/>
                </a:cxn>
                <a:cxn ang="0">
                  <a:pos x="20" y="142"/>
                </a:cxn>
                <a:cxn ang="0">
                  <a:pos x="3" y="103"/>
                </a:cxn>
                <a:cxn ang="0">
                  <a:pos x="0" y="97"/>
                </a:cxn>
                <a:cxn ang="0">
                  <a:pos x="38" y="1"/>
                </a:cxn>
                <a:cxn ang="0">
                  <a:pos x="38" y="0"/>
                </a:cxn>
              </a:cxnLst>
              <a:rect l="0" t="0" r="r" b="b"/>
              <a:pathLst>
                <a:path w="464" h="756">
                  <a:moveTo>
                    <a:pt x="38" y="0"/>
                  </a:moveTo>
                  <a:lnTo>
                    <a:pt x="258" y="42"/>
                  </a:lnTo>
                  <a:lnTo>
                    <a:pt x="207" y="250"/>
                  </a:lnTo>
                  <a:lnTo>
                    <a:pt x="442" y="567"/>
                  </a:lnTo>
                  <a:lnTo>
                    <a:pt x="439" y="576"/>
                  </a:lnTo>
                  <a:lnTo>
                    <a:pt x="463" y="646"/>
                  </a:lnTo>
                  <a:lnTo>
                    <a:pt x="436" y="663"/>
                  </a:lnTo>
                  <a:lnTo>
                    <a:pt x="427" y="705"/>
                  </a:lnTo>
                  <a:lnTo>
                    <a:pt x="433" y="720"/>
                  </a:lnTo>
                  <a:lnTo>
                    <a:pt x="416" y="755"/>
                  </a:lnTo>
                  <a:lnTo>
                    <a:pt x="404" y="746"/>
                  </a:lnTo>
                  <a:lnTo>
                    <a:pt x="410" y="734"/>
                  </a:lnTo>
                  <a:lnTo>
                    <a:pt x="269" y="720"/>
                  </a:lnTo>
                  <a:lnTo>
                    <a:pt x="266" y="711"/>
                  </a:lnTo>
                  <a:lnTo>
                    <a:pt x="261" y="678"/>
                  </a:lnTo>
                  <a:lnTo>
                    <a:pt x="261" y="666"/>
                  </a:lnTo>
                  <a:lnTo>
                    <a:pt x="198" y="596"/>
                  </a:lnTo>
                  <a:lnTo>
                    <a:pt x="102" y="537"/>
                  </a:lnTo>
                  <a:lnTo>
                    <a:pt x="105" y="505"/>
                  </a:lnTo>
                  <a:lnTo>
                    <a:pt x="46" y="394"/>
                  </a:lnTo>
                  <a:lnTo>
                    <a:pt x="70" y="379"/>
                  </a:lnTo>
                  <a:lnTo>
                    <a:pt x="67" y="365"/>
                  </a:lnTo>
                  <a:lnTo>
                    <a:pt x="38" y="359"/>
                  </a:lnTo>
                  <a:lnTo>
                    <a:pt x="46" y="309"/>
                  </a:lnTo>
                  <a:lnTo>
                    <a:pt x="70" y="323"/>
                  </a:lnTo>
                  <a:lnTo>
                    <a:pt x="58" y="277"/>
                  </a:lnTo>
                  <a:lnTo>
                    <a:pt x="46" y="291"/>
                  </a:lnTo>
                  <a:lnTo>
                    <a:pt x="26" y="274"/>
                  </a:lnTo>
                  <a:lnTo>
                    <a:pt x="11" y="226"/>
                  </a:lnTo>
                  <a:lnTo>
                    <a:pt x="11" y="177"/>
                  </a:lnTo>
                  <a:lnTo>
                    <a:pt x="20" y="142"/>
                  </a:lnTo>
                  <a:lnTo>
                    <a:pt x="3" y="103"/>
                  </a:lnTo>
                  <a:lnTo>
                    <a:pt x="0" y="97"/>
                  </a:lnTo>
                  <a:lnTo>
                    <a:pt x="38" y="1"/>
                  </a:lnTo>
                  <a:lnTo>
                    <a:pt x="38" y="0"/>
                  </a:lnTo>
                </a:path>
              </a:pathLst>
            </a:custGeom>
            <a:solidFill>
              <a:srgbClr val="FFFF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105"/>
            <p:cNvSpPr>
              <a:spLocks/>
            </p:cNvSpPr>
            <p:nvPr/>
          </p:nvSpPr>
          <p:spPr bwMode="auto">
            <a:xfrm>
              <a:off x="624" y="1884"/>
              <a:ext cx="464" cy="756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258" y="42"/>
                </a:cxn>
                <a:cxn ang="0">
                  <a:pos x="207" y="250"/>
                </a:cxn>
                <a:cxn ang="0">
                  <a:pos x="442" y="567"/>
                </a:cxn>
                <a:cxn ang="0">
                  <a:pos x="439" y="576"/>
                </a:cxn>
                <a:cxn ang="0">
                  <a:pos x="463" y="646"/>
                </a:cxn>
                <a:cxn ang="0">
                  <a:pos x="436" y="663"/>
                </a:cxn>
                <a:cxn ang="0">
                  <a:pos x="427" y="705"/>
                </a:cxn>
                <a:cxn ang="0">
                  <a:pos x="433" y="720"/>
                </a:cxn>
                <a:cxn ang="0">
                  <a:pos x="416" y="755"/>
                </a:cxn>
                <a:cxn ang="0">
                  <a:pos x="404" y="746"/>
                </a:cxn>
                <a:cxn ang="0">
                  <a:pos x="410" y="734"/>
                </a:cxn>
                <a:cxn ang="0">
                  <a:pos x="269" y="720"/>
                </a:cxn>
                <a:cxn ang="0">
                  <a:pos x="266" y="711"/>
                </a:cxn>
                <a:cxn ang="0">
                  <a:pos x="261" y="678"/>
                </a:cxn>
                <a:cxn ang="0">
                  <a:pos x="261" y="666"/>
                </a:cxn>
                <a:cxn ang="0">
                  <a:pos x="198" y="596"/>
                </a:cxn>
                <a:cxn ang="0">
                  <a:pos x="102" y="537"/>
                </a:cxn>
                <a:cxn ang="0">
                  <a:pos x="105" y="505"/>
                </a:cxn>
                <a:cxn ang="0">
                  <a:pos x="46" y="394"/>
                </a:cxn>
                <a:cxn ang="0">
                  <a:pos x="70" y="379"/>
                </a:cxn>
                <a:cxn ang="0">
                  <a:pos x="67" y="365"/>
                </a:cxn>
                <a:cxn ang="0">
                  <a:pos x="38" y="359"/>
                </a:cxn>
                <a:cxn ang="0">
                  <a:pos x="46" y="309"/>
                </a:cxn>
                <a:cxn ang="0">
                  <a:pos x="70" y="323"/>
                </a:cxn>
                <a:cxn ang="0">
                  <a:pos x="58" y="277"/>
                </a:cxn>
                <a:cxn ang="0">
                  <a:pos x="46" y="291"/>
                </a:cxn>
                <a:cxn ang="0">
                  <a:pos x="26" y="274"/>
                </a:cxn>
                <a:cxn ang="0">
                  <a:pos x="11" y="226"/>
                </a:cxn>
                <a:cxn ang="0">
                  <a:pos x="11" y="177"/>
                </a:cxn>
                <a:cxn ang="0">
                  <a:pos x="20" y="142"/>
                </a:cxn>
                <a:cxn ang="0">
                  <a:pos x="3" y="103"/>
                </a:cxn>
                <a:cxn ang="0">
                  <a:pos x="0" y="97"/>
                </a:cxn>
                <a:cxn ang="0">
                  <a:pos x="38" y="1"/>
                </a:cxn>
              </a:cxnLst>
              <a:rect l="0" t="0" r="r" b="b"/>
              <a:pathLst>
                <a:path w="464" h="756">
                  <a:moveTo>
                    <a:pt x="38" y="0"/>
                  </a:moveTo>
                  <a:lnTo>
                    <a:pt x="258" y="42"/>
                  </a:lnTo>
                  <a:lnTo>
                    <a:pt x="207" y="250"/>
                  </a:lnTo>
                  <a:lnTo>
                    <a:pt x="442" y="567"/>
                  </a:lnTo>
                  <a:lnTo>
                    <a:pt x="439" y="576"/>
                  </a:lnTo>
                  <a:lnTo>
                    <a:pt x="463" y="646"/>
                  </a:lnTo>
                  <a:lnTo>
                    <a:pt x="436" y="663"/>
                  </a:lnTo>
                  <a:lnTo>
                    <a:pt x="427" y="705"/>
                  </a:lnTo>
                  <a:lnTo>
                    <a:pt x="433" y="720"/>
                  </a:lnTo>
                  <a:lnTo>
                    <a:pt x="416" y="755"/>
                  </a:lnTo>
                  <a:lnTo>
                    <a:pt x="404" y="746"/>
                  </a:lnTo>
                  <a:lnTo>
                    <a:pt x="410" y="734"/>
                  </a:lnTo>
                  <a:lnTo>
                    <a:pt x="269" y="720"/>
                  </a:lnTo>
                  <a:lnTo>
                    <a:pt x="266" y="711"/>
                  </a:lnTo>
                  <a:lnTo>
                    <a:pt x="261" y="678"/>
                  </a:lnTo>
                  <a:lnTo>
                    <a:pt x="261" y="666"/>
                  </a:lnTo>
                  <a:lnTo>
                    <a:pt x="198" y="596"/>
                  </a:lnTo>
                  <a:lnTo>
                    <a:pt x="102" y="537"/>
                  </a:lnTo>
                  <a:lnTo>
                    <a:pt x="105" y="505"/>
                  </a:lnTo>
                  <a:lnTo>
                    <a:pt x="46" y="394"/>
                  </a:lnTo>
                  <a:lnTo>
                    <a:pt x="70" y="379"/>
                  </a:lnTo>
                  <a:lnTo>
                    <a:pt x="67" y="365"/>
                  </a:lnTo>
                  <a:lnTo>
                    <a:pt x="38" y="359"/>
                  </a:lnTo>
                  <a:lnTo>
                    <a:pt x="46" y="309"/>
                  </a:lnTo>
                  <a:lnTo>
                    <a:pt x="70" y="323"/>
                  </a:lnTo>
                  <a:lnTo>
                    <a:pt x="58" y="277"/>
                  </a:lnTo>
                  <a:lnTo>
                    <a:pt x="46" y="291"/>
                  </a:lnTo>
                  <a:lnTo>
                    <a:pt x="26" y="274"/>
                  </a:lnTo>
                  <a:lnTo>
                    <a:pt x="11" y="226"/>
                  </a:lnTo>
                  <a:lnTo>
                    <a:pt x="11" y="177"/>
                  </a:lnTo>
                  <a:lnTo>
                    <a:pt x="20" y="142"/>
                  </a:lnTo>
                  <a:lnTo>
                    <a:pt x="3" y="103"/>
                  </a:lnTo>
                  <a:lnTo>
                    <a:pt x="0" y="97"/>
                  </a:lnTo>
                  <a:lnTo>
                    <a:pt x="38" y="1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106"/>
            <p:cNvSpPr>
              <a:spLocks/>
            </p:cNvSpPr>
            <p:nvPr/>
          </p:nvSpPr>
          <p:spPr bwMode="auto">
            <a:xfrm>
              <a:off x="724" y="2733"/>
              <a:ext cx="643" cy="593"/>
            </a:xfrm>
            <a:custGeom>
              <a:avLst/>
              <a:gdLst/>
              <a:ahLst/>
              <a:cxnLst>
                <a:cxn ang="0">
                  <a:pos x="416" y="85"/>
                </a:cxn>
                <a:cxn ang="0">
                  <a:pos x="322" y="52"/>
                </a:cxn>
                <a:cxn ang="0">
                  <a:pos x="155" y="29"/>
                </a:cxn>
                <a:cxn ang="0">
                  <a:pos x="114" y="52"/>
                </a:cxn>
                <a:cxn ang="0">
                  <a:pos x="102" y="94"/>
                </a:cxn>
                <a:cxn ang="0">
                  <a:pos x="138" y="146"/>
                </a:cxn>
                <a:cxn ang="0">
                  <a:pos x="138" y="169"/>
                </a:cxn>
                <a:cxn ang="0">
                  <a:pos x="108" y="131"/>
                </a:cxn>
                <a:cxn ang="0">
                  <a:pos x="50" y="166"/>
                </a:cxn>
                <a:cxn ang="0">
                  <a:pos x="64" y="214"/>
                </a:cxn>
                <a:cxn ang="0">
                  <a:pos x="119" y="246"/>
                </a:cxn>
                <a:cxn ang="0">
                  <a:pos x="79" y="263"/>
                </a:cxn>
                <a:cxn ang="0">
                  <a:pos x="12" y="293"/>
                </a:cxn>
                <a:cxn ang="0">
                  <a:pos x="64" y="366"/>
                </a:cxn>
                <a:cxn ang="0">
                  <a:pos x="84" y="414"/>
                </a:cxn>
                <a:cxn ang="0">
                  <a:pos x="122" y="469"/>
                </a:cxn>
                <a:cxn ang="0">
                  <a:pos x="38" y="509"/>
                </a:cxn>
                <a:cxn ang="0">
                  <a:pos x="102" y="524"/>
                </a:cxn>
                <a:cxn ang="0">
                  <a:pos x="190" y="431"/>
                </a:cxn>
                <a:cxn ang="0">
                  <a:pos x="258" y="369"/>
                </a:cxn>
                <a:cxn ang="0">
                  <a:pos x="249" y="440"/>
                </a:cxn>
                <a:cxn ang="0">
                  <a:pos x="310" y="381"/>
                </a:cxn>
                <a:cxn ang="0">
                  <a:pos x="372" y="422"/>
                </a:cxn>
                <a:cxn ang="0">
                  <a:pos x="445" y="440"/>
                </a:cxn>
                <a:cxn ang="0">
                  <a:pos x="519" y="460"/>
                </a:cxn>
                <a:cxn ang="0">
                  <a:pos x="539" y="475"/>
                </a:cxn>
                <a:cxn ang="0">
                  <a:pos x="607" y="557"/>
                </a:cxn>
                <a:cxn ang="0">
                  <a:pos x="636" y="577"/>
                </a:cxn>
                <a:cxn ang="0">
                  <a:pos x="598" y="515"/>
                </a:cxn>
                <a:cxn ang="0">
                  <a:pos x="525" y="416"/>
                </a:cxn>
                <a:cxn ang="0">
                  <a:pos x="464" y="422"/>
                </a:cxn>
                <a:cxn ang="0">
                  <a:pos x="428" y="410"/>
                </a:cxn>
                <a:cxn ang="0">
                  <a:pos x="431" y="407"/>
                </a:cxn>
              </a:cxnLst>
              <a:rect l="0" t="0" r="r" b="b"/>
              <a:pathLst>
                <a:path w="643" h="593">
                  <a:moveTo>
                    <a:pt x="431" y="407"/>
                  </a:moveTo>
                  <a:lnTo>
                    <a:pt x="416" y="85"/>
                  </a:lnTo>
                  <a:lnTo>
                    <a:pt x="325" y="58"/>
                  </a:lnTo>
                  <a:lnTo>
                    <a:pt x="322" y="52"/>
                  </a:lnTo>
                  <a:lnTo>
                    <a:pt x="234" y="0"/>
                  </a:lnTo>
                  <a:lnTo>
                    <a:pt x="155" y="29"/>
                  </a:lnTo>
                  <a:lnTo>
                    <a:pt x="138" y="64"/>
                  </a:lnTo>
                  <a:lnTo>
                    <a:pt x="114" y="52"/>
                  </a:lnTo>
                  <a:lnTo>
                    <a:pt x="87" y="64"/>
                  </a:lnTo>
                  <a:lnTo>
                    <a:pt x="102" y="94"/>
                  </a:lnTo>
                  <a:lnTo>
                    <a:pt x="119" y="123"/>
                  </a:lnTo>
                  <a:lnTo>
                    <a:pt x="138" y="146"/>
                  </a:lnTo>
                  <a:lnTo>
                    <a:pt x="144" y="155"/>
                  </a:lnTo>
                  <a:lnTo>
                    <a:pt x="138" y="169"/>
                  </a:lnTo>
                  <a:lnTo>
                    <a:pt x="119" y="160"/>
                  </a:lnTo>
                  <a:lnTo>
                    <a:pt x="108" y="131"/>
                  </a:lnTo>
                  <a:lnTo>
                    <a:pt x="41" y="143"/>
                  </a:lnTo>
                  <a:lnTo>
                    <a:pt x="50" y="166"/>
                  </a:lnTo>
                  <a:lnTo>
                    <a:pt x="44" y="188"/>
                  </a:lnTo>
                  <a:lnTo>
                    <a:pt x="64" y="214"/>
                  </a:lnTo>
                  <a:lnTo>
                    <a:pt x="128" y="225"/>
                  </a:lnTo>
                  <a:lnTo>
                    <a:pt x="119" y="246"/>
                  </a:lnTo>
                  <a:lnTo>
                    <a:pt x="99" y="255"/>
                  </a:lnTo>
                  <a:lnTo>
                    <a:pt x="79" y="263"/>
                  </a:lnTo>
                  <a:lnTo>
                    <a:pt x="64" y="255"/>
                  </a:lnTo>
                  <a:lnTo>
                    <a:pt x="12" y="293"/>
                  </a:lnTo>
                  <a:lnTo>
                    <a:pt x="32" y="369"/>
                  </a:lnTo>
                  <a:lnTo>
                    <a:pt x="64" y="366"/>
                  </a:lnTo>
                  <a:lnTo>
                    <a:pt x="50" y="416"/>
                  </a:lnTo>
                  <a:lnTo>
                    <a:pt x="84" y="414"/>
                  </a:lnTo>
                  <a:lnTo>
                    <a:pt x="131" y="431"/>
                  </a:lnTo>
                  <a:lnTo>
                    <a:pt x="122" y="469"/>
                  </a:lnTo>
                  <a:lnTo>
                    <a:pt x="50" y="512"/>
                  </a:lnTo>
                  <a:lnTo>
                    <a:pt x="38" y="509"/>
                  </a:lnTo>
                  <a:lnTo>
                    <a:pt x="0" y="539"/>
                  </a:lnTo>
                  <a:lnTo>
                    <a:pt x="102" y="524"/>
                  </a:lnTo>
                  <a:lnTo>
                    <a:pt x="199" y="446"/>
                  </a:lnTo>
                  <a:lnTo>
                    <a:pt x="190" y="431"/>
                  </a:lnTo>
                  <a:lnTo>
                    <a:pt x="242" y="383"/>
                  </a:lnTo>
                  <a:lnTo>
                    <a:pt x="258" y="369"/>
                  </a:lnTo>
                  <a:lnTo>
                    <a:pt x="234" y="416"/>
                  </a:lnTo>
                  <a:lnTo>
                    <a:pt x="249" y="440"/>
                  </a:lnTo>
                  <a:lnTo>
                    <a:pt x="305" y="410"/>
                  </a:lnTo>
                  <a:lnTo>
                    <a:pt x="310" y="381"/>
                  </a:lnTo>
                  <a:lnTo>
                    <a:pt x="370" y="414"/>
                  </a:lnTo>
                  <a:lnTo>
                    <a:pt x="372" y="422"/>
                  </a:lnTo>
                  <a:lnTo>
                    <a:pt x="445" y="428"/>
                  </a:lnTo>
                  <a:lnTo>
                    <a:pt x="445" y="440"/>
                  </a:lnTo>
                  <a:lnTo>
                    <a:pt x="519" y="486"/>
                  </a:lnTo>
                  <a:lnTo>
                    <a:pt x="519" y="460"/>
                  </a:lnTo>
                  <a:lnTo>
                    <a:pt x="533" y="480"/>
                  </a:lnTo>
                  <a:lnTo>
                    <a:pt x="539" y="475"/>
                  </a:lnTo>
                  <a:lnTo>
                    <a:pt x="607" y="548"/>
                  </a:lnTo>
                  <a:lnTo>
                    <a:pt x="607" y="557"/>
                  </a:lnTo>
                  <a:lnTo>
                    <a:pt x="642" y="592"/>
                  </a:lnTo>
                  <a:lnTo>
                    <a:pt x="636" y="577"/>
                  </a:lnTo>
                  <a:lnTo>
                    <a:pt x="636" y="541"/>
                  </a:lnTo>
                  <a:lnTo>
                    <a:pt x="598" y="515"/>
                  </a:lnTo>
                  <a:lnTo>
                    <a:pt x="539" y="422"/>
                  </a:lnTo>
                  <a:lnTo>
                    <a:pt x="525" y="416"/>
                  </a:lnTo>
                  <a:lnTo>
                    <a:pt x="501" y="451"/>
                  </a:lnTo>
                  <a:lnTo>
                    <a:pt x="464" y="422"/>
                  </a:lnTo>
                  <a:lnTo>
                    <a:pt x="458" y="398"/>
                  </a:lnTo>
                  <a:lnTo>
                    <a:pt x="428" y="410"/>
                  </a:lnTo>
                  <a:lnTo>
                    <a:pt x="431" y="410"/>
                  </a:lnTo>
                  <a:lnTo>
                    <a:pt x="431" y="407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 107"/>
            <p:cNvSpPr>
              <a:spLocks/>
            </p:cNvSpPr>
            <p:nvPr/>
          </p:nvSpPr>
          <p:spPr bwMode="auto">
            <a:xfrm>
              <a:off x="724" y="2733"/>
              <a:ext cx="643" cy="593"/>
            </a:xfrm>
            <a:custGeom>
              <a:avLst/>
              <a:gdLst/>
              <a:ahLst/>
              <a:cxnLst>
                <a:cxn ang="0">
                  <a:pos x="416" y="85"/>
                </a:cxn>
                <a:cxn ang="0">
                  <a:pos x="322" y="52"/>
                </a:cxn>
                <a:cxn ang="0">
                  <a:pos x="155" y="29"/>
                </a:cxn>
                <a:cxn ang="0">
                  <a:pos x="114" y="52"/>
                </a:cxn>
                <a:cxn ang="0">
                  <a:pos x="102" y="94"/>
                </a:cxn>
                <a:cxn ang="0">
                  <a:pos x="138" y="146"/>
                </a:cxn>
                <a:cxn ang="0">
                  <a:pos x="138" y="169"/>
                </a:cxn>
                <a:cxn ang="0">
                  <a:pos x="108" y="131"/>
                </a:cxn>
                <a:cxn ang="0">
                  <a:pos x="50" y="166"/>
                </a:cxn>
                <a:cxn ang="0">
                  <a:pos x="64" y="214"/>
                </a:cxn>
                <a:cxn ang="0">
                  <a:pos x="119" y="246"/>
                </a:cxn>
                <a:cxn ang="0">
                  <a:pos x="79" y="263"/>
                </a:cxn>
                <a:cxn ang="0">
                  <a:pos x="12" y="293"/>
                </a:cxn>
                <a:cxn ang="0">
                  <a:pos x="64" y="366"/>
                </a:cxn>
                <a:cxn ang="0">
                  <a:pos x="84" y="414"/>
                </a:cxn>
                <a:cxn ang="0">
                  <a:pos x="122" y="469"/>
                </a:cxn>
                <a:cxn ang="0">
                  <a:pos x="38" y="509"/>
                </a:cxn>
                <a:cxn ang="0">
                  <a:pos x="102" y="524"/>
                </a:cxn>
                <a:cxn ang="0">
                  <a:pos x="190" y="431"/>
                </a:cxn>
                <a:cxn ang="0">
                  <a:pos x="258" y="369"/>
                </a:cxn>
                <a:cxn ang="0">
                  <a:pos x="249" y="440"/>
                </a:cxn>
                <a:cxn ang="0">
                  <a:pos x="310" y="381"/>
                </a:cxn>
                <a:cxn ang="0">
                  <a:pos x="372" y="422"/>
                </a:cxn>
                <a:cxn ang="0">
                  <a:pos x="445" y="440"/>
                </a:cxn>
                <a:cxn ang="0">
                  <a:pos x="519" y="460"/>
                </a:cxn>
                <a:cxn ang="0">
                  <a:pos x="539" y="475"/>
                </a:cxn>
                <a:cxn ang="0">
                  <a:pos x="607" y="557"/>
                </a:cxn>
                <a:cxn ang="0">
                  <a:pos x="636" y="577"/>
                </a:cxn>
                <a:cxn ang="0">
                  <a:pos x="598" y="515"/>
                </a:cxn>
                <a:cxn ang="0">
                  <a:pos x="525" y="416"/>
                </a:cxn>
                <a:cxn ang="0">
                  <a:pos x="464" y="422"/>
                </a:cxn>
                <a:cxn ang="0">
                  <a:pos x="428" y="410"/>
                </a:cxn>
                <a:cxn ang="0">
                  <a:pos x="431" y="407"/>
                </a:cxn>
              </a:cxnLst>
              <a:rect l="0" t="0" r="r" b="b"/>
              <a:pathLst>
                <a:path w="643" h="593">
                  <a:moveTo>
                    <a:pt x="431" y="407"/>
                  </a:moveTo>
                  <a:lnTo>
                    <a:pt x="416" y="85"/>
                  </a:lnTo>
                  <a:lnTo>
                    <a:pt x="325" y="58"/>
                  </a:lnTo>
                  <a:lnTo>
                    <a:pt x="322" y="52"/>
                  </a:lnTo>
                  <a:lnTo>
                    <a:pt x="234" y="0"/>
                  </a:lnTo>
                  <a:lnTo>
                    <a:pt x="155" y="29"/>
                  </a:lnTo>
                  <a:lnTo>
                    <a:pt x="138" y="64"/>
                  </a:lnTo>
                  <a:lnTo>
                    <a:pt x="114" y="52"/>
                  </a:lnTo>
                  <a:lnTo>
                    <a:pt x="87" y="64"/>
                  </a:lnTo>
                  <a:lnTo>
                    <a:pt x="102" y="94"/>
                  </a:lnTo>
                  <a:lnTo>
                    <a:pt x="119" y="123"/>
                  </a:lnTo>
                  <a:lnTo>
                    <a:pt x="138" y="146"/>
                  </a:lnTo>
                  <a:lnTo>
                    <a:pt x="144" y="155"/>
                  </a:lnTo>
                  <a:lnTo>
                    <a:pt x="138" y="169"/>
                  </a:lnTo>
                  <a:lnTo>
                    <a:pt x="119" y="160"/>
                  </a:lnTo>
                  <a:lnTo>
                    <a:pt x="108" y="131"/>
                  </a:lnTo>
                  <a:lnTo>
                    <a:pt x="41" y="143"/>
                  </a:lnTo>
                  <a:lnTo>
                    <a:pt x="50" y="166"/>
                  </a:lnTo>
                  <a:lnTo>
                    <a:pt x="44" y="188"/>
                  </a:lnTo>
                  <a:lnTo>
                    <a:pt x="64" y="214"/>
                  </a:lnTo>
                  <a:lnTo>
                    <a:pt x="128" y="225"/>
                  </a:lnTo>
                  <a:lnTo>
                    <a:pt x="119" y="246"/>
                  </a:lnTo>
                  <a:lnTo>
                    <a:pt x="99" y="255"/>
                  </a:lnTo>
                  <a:lnTo>
                    <a:pt x="79" y="263"/>
                  </a:lnTo>
                  <a:lnTo>
                    <a:pt x="64" y="255"/>
                  </a:lnTo>
                  <a:lnTo>
                    <a:pt x="12" y="293"/>
                  </a:lnTo>
                  <a:lnTo>
                    <a:pt x="32" y="369"/>
                  </a:lnTo>
                  <a:lnTo>
                    <a:pt x="64" y="366"/>
                  </a:lnTo>
                  <a:lnTo>
                    <a:pt x="50" y="416"/>
                  </a:lnTo>
                  <a:lnTo>
                    <a:pt x="84" y="414"/>
                  </a:lnTo>
                  <a:lnTo>
                    <a:pt x="131" y="431"/>
                  </a:lnTo>
                  <a:lnTo>
                    <a:pt x="122" y="469"/>
                  </a:lnTo>
                  <a:lnTo>
                    <a:pt x="50" y="512"/>
                  </a:lnTo>
                  <a:lnTo>
                    <a:pt x="38" y="509"/>
                  </a:lnTo>
                  <a:lnTo>
                    <a:pt x="0" y="539"/>
                  </a:lnTo>
                  <a:lnTo>
                    <a:pt x="102" y="524"/>
                  </a:lnTo>
                  <a:lnTo>
                    <a:pt x="199" y="446"/>
                  </a:lnTo>
                  <a:lnTo>
                    <a:pt x="190" y="431"/>
                  </a:lnTo>
                  <a:lnTo>
                    <a:pt x="242" y="383"/>
                  </a:lnTo>
                  <a:lnTo>
                    <a:pt x="258" y="369"/>
                  </a:lnTo>
                  <a:lnTo>
                    <a:pt x="234" y="416"/>
                  </a:lnTo>
                  <a:lnTo>
                    <a:pt x="249" y="440"/>
                  </a:lnTo>
                  <a:lnTo>
                    <a:pt x="305" y="410"/>
                  </a:lnTo>
                  <a:lnTo>
                    <a:pt x="310" y="381"/>
                  </a:lnTo>
                  <a:lnTo>
                    <a:pt x="370" y="414"/>
                  </a:lnTo>
                  <a:lnTo>
                    <a:pt x="372" y="422"/>
                  </a:lnTo>
                  <a:lnTo>
                    <a:pt x="445" y="428"/>
                  </a:lnTo>
                  <a:lnTo>
                    <a:pt x="445" y="440"/>
                  </a:lnTo>
                  <a:lnTo>
                    <a:pt x="519" y="486"/>
                  </a:lnTo>
                  <a:lnTo>
                    <a:pt x="519" y="460"/>
                  </a:lnTo>
                  <a:lnTo>
                    <a:pt x="533" y="480"/>
                  </a:lnTo>
                  <a:lnTo>
                    <a:pt x="539" y="475"/>
                  </a:lnTo>
                  <a:lnTo>
                    <a:pt x="607" y="548"/>
                  </a:lnTo>
                  <a:lnTo>
                    <a:pt x="607" y="557"/>
                  </a:lnTo>
                  <a:lnTo>
                    <a:pt x="642" y="592"/>
                  </a:lnTo>
                  <a:lnTo>
                    <a:pt x="636" y="577"/>
                  </a:lnTo>
                  <a:lnTo>
                    <a:pt x="636" y="541"/>
                  </a:lnTo>
                  <a:lnTo>
                    <a:pt x="598" y="515"/>
                  </a:lnTo>
                  <a:lnTo>
                    <a:pt x="539" y="422"/>
                  </a:lnTo>
                  <a:lnTo>
                    <a:pt x="525" y="416"/>
                  </a:lnTo>
                  <a:lnTo>
                    <a:pt x="501" y="451"/>
                  </a:lnTo>
                  <a:lnTo>
                    <a:pt x="464" y="422"/>
                  </a:lnTo>
                  <a:lnTo>
                    <a:pt x="458" y="398"/>
                  </a:lnTo>
                  <a:lnTo>
                    <a:pt x="428" y="410"/>
                  </a:lnTo>
                  <a:lnTo>
                    <a:pt x="431" y="410"/>
                  </a:lnTo>
                  <a:lnTo>
                    <a:pt x="431" y="407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 108"/>
            <p:cNvSpPr>
              <a:spLocks/>
            </p:cNvSpPr>
            <p:nvPr/>
          </p:nvSpPr>
          <p:spPr bwMode="auto">
            <a:xfrm>
              <a:off x="653" y="3269"/>
              <a:ext cx="48" cy="28"/>
            </a:xfrm>
            <a:custGeom>
              <a:avLst/>
              <a:gdLst/>
              <a:ahLst/>
              <a:cxnLst>
                <a:cxn ang="0">
                  <a:pos x="47" y="12"/>
                </a:cxn>
                <a:cxn ang="0">
                  <a:pos x="24" y="24"/>
                </a:cxn>
                <a:cxn ang="0">
                  <a:pos x="0" y="27"/>
                </a:cxn>
                <a:cxn ang="0">
                  <a:pos x="24" y="12"/>
                </a:cxn>
                <a:cxn ang="0">
                  <a:pos x="44" y="0"/>
                </a:cxn>
                <a:cxn ang="0">
                  <a:pos x="47" y="12"/>
                </a:cxn>
              </a:cxnLst>
              <a:rect l="0" t="0" r="r" b="b"/>
              <a:pathLst>
                <a:path w="48" h="28">
                  <a:moveTo>
                    <a:pt x="47" y="12"/>
                  </a:moveTo>
                  <a:lnTo>
                    <a:pt x="24" y="24"/>
                  </a:lnTo>
                  <a:lnTo>
                    <a:pt x="0" y="27"/>
                  </a:lnTo>
                  <a:lnTo>
                    <a:pt x="24" y="12"/>
                  </a:lnTo>
                  <a:lnTo>
                    <a:pt x="44" y="0"/>
                  </a:lnTo>
                  <a:lnTo>
                    <a:pt x="47" y="12"/>
                  </a:lnTo>
                </a:path>
              </a:pathLst>
            </a:custGeom>
            <a:solidFill>
              <a:srgbClr val="FF27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 109"/>
            <p:cNvSpPr>
              <a:spLocks/>
            </p:cNvSpPr>
            <p:nvPr/>
          </p:nvSpPr>
          <p:spPr bwMode="auto">
            <a:xfrm>
              <a:off x="653" y="3269"/>
              <a:ext cx="48" cy="28"/>
            </a:xfrm>
            <a:custGeom>
              <a:avLst/>
              <a:gdLst/>
              <a:ahLst/>
              <a:cxnLst>
                <a:cxn ang="0">
                  <a:pos x="47" y="12"/>
                </a:cxn>
                <a:cxn ang="0">
                  <a:pos x="24" y="24"/>
                </a:cxn>
                <a:cxn ang="0">
                  <a:pos x="0" y="27"/>
                </a:cxn>
                <a:cxn ang="0">
                  <a:pos x="24" y="12"/>
                </a:cxn>
                <a:cxn ang="0">
                  <a:pos x="44" y="0"/>
                </a:cxn>
                <a:cxn ang="0">
                  <a:pos x="47" y="12"/>
                </a:cxn>
              </a:cxnLst>
              <a:rect l="0" t="0" r="r" b="b"/>
              <a:pathLst>
                <a:path w="48" h="28">
                  <a:moveTo>
                    <a:pt x="47" y="12"/>
                  </a:moveTo>
                  <a:lnTo>
                    <a:pt x="24" y="24"/>
                  </a:lnTo>
                  <a:lnTo>
                    <a:pt x="0" y="27"/>
                  </a:lnTo>
                  <a:lnTo>
                    <a:pt x="24" y="12"/>
                  </a:lnTo>
                  <a:lnTo>
                    <a:pt x="44" y="0"/>
                  </a:lnTo>
                  <a:lnTo>
                    <a:pt x="47" y="12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 110"/>
            <p:cNvSpPr>
              <a:spLocks/>
            </p:cNvSpPr>
            <p:nvPr/>
          </p:nvSpPr>
          <p:spPr bwMode="auto">
            <a:xfrm>
              <a:off x="1257" y="3243"/>
              <a:ext cx="24" cy="45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23" y="12"/>
                </a:cxn>
                <a:cxn ang="0">
                  <a:pos x="20" y="35"/>
                </a:cxn>
                <a:cxn ang="0">
                  <a:pos x="20" y="44"/>
                </a:cxn>
                <a:cxn ang="0">
                  <a:pos x="20" y="38"/>
                </a:cxn>
                <a:cxn ang="0">
                  <a:pos x="6" y="29"/>
                </a:cxn>
                <a:cxn ang="0">
                  <a:pos x="0" y="0"/>
                </a:cxn>
                <a:cxn ang="0">
                  <a:pos x="9" y="3"/>
                </a:cxn>
              </a:cxnLst>
              <a:rect l="0" t="0" r="r" b="b"/>
              <a:pathLst>
                <a:path w="24" h="45">
                  <a:moveTo>
                    <a:pt x="9" y="3"/>
                  </a:moveTo>
                  <a:lnTo>
                    <a:pt x="23" y="12"/>
                  </a:lnTo>
                  <a:lnTo>
                    <a:pt x="20" y="35"/>
                  </a:lnTo>
                  <a:lnTo>
                    <a:pt x="20" y="44"/>
                  </a:lnTo>
                  <a:lnTo>
                    <a:pt x="20" y="38"/>
                  </a:lnTo>
                  <a:lnTo>
                    <a:pt x="6" y="29"/>
                  </a:lnTo>
                  <a:lnTo>
                    <a:pt x="0" y="0"/>
                  </a:lnTo>
                  <a:lnTo>
                    <a:pt x="9" y="3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 111"/>
            <p:cNvSpPr>
              <a:spLocks/>
            </p:cNvSpPr>
            <p:nvPr/>
          </p:nvSpPr>
          <p:spPr bwMode="auto">
            <a:xfrm>
              <a:off x="1257" y="3243"/>
              <a:ext cx="24" cy="45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23" y="12"/>
                </a:cxn>
                <a:cxn ang="0">
                  <a:pos x="20" y="35"/>
                </a:cxn>
                <a:cxn ang="0">
                  <a:pos x="20" y="44"/>
                </a:cxn>
                <a:cxn ang="0">
                  <a:pos x="20" y="38"/>
                </a:cxn>
                <a:cxn ang="0">
                  <a:pos x="6" y="29"/>
                </a:cxn>
                <a:cxn ang="0">
                  <a:pos x="0" y="0"/>
                </a:cxn>
                <a:cxn ang="0">
                  <a:pos x="9" y="3"/>
                </a:cxn>
              </a:cxnLst>
              <a:rect l="0" t="0" r="r" b="b"/>
              <a:pathLst>
                <a:path w="24" h="45">
                  <a:moveTo>
                    <a:pt x="9" y="3"/>
                  </a:moveTo>
                  <a:lnTo>
                    <a:pt x="23" y="12"/>
                  </a:lnTo>
                  <a:lnTo>
                    <a:pt x="20" y="35"/>
                  </a:lnTo>
                  <a:lnTo>
                    <a:pt x="20" y="44"/>
                  </a:lnTo>
                  <a:lnTo>
                    <a:pt x="20" y="38"/>
                  </a:lnTo>
                  <a:lnTo>
                    <a:pt x="6" y="29"/>
                  </a:lnTo>
                  <a:lnTo>
                    <a:pt x="0" y="0"/>
                  </a:lnTo>
                  <a:lnTo>
                    <a:pt x="9" y="3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 112"/>
            <p:cNvSpPr>
              <a:spLocks/>
            </p:cNvSpPr>
            <p:nvPr/>
          </p:nvSpPr>
          <p:spPr bwMode="auto">
            <a:xfrm>
              <a:off x="1302" y="3296"/>
              <a:ext cx="36" cy="30"/>
            </a:xfrm>
            <a:custGeom>
              <a:avLst/>
              <a:gdLst/>
              <a:ahLst/>
              <a:cxnLst>
                <a:cxn ang="0">
                  <a:pos x="5" y="3"/>
                </a:cxn>
                <a:cxn ang="0">
                  <a:pos x="0" y="11"/>
                </a:cxn>
                <a:cxn ang="0">
                  <a:pos x="0" y="29"/>
                </a:cxn>
                <a:cxn ang="0">
                  <a:pos x="9" y="14"/>
                </a:cxn>
                <a:cxn ang="0">
                  <a:pos x="17" y="17"/>
                </a:cxn>
                <a:cxn ang="0">
                  <a:pos x="35" y="29"/>
                </a:cxn>
                <a:cxn ang="0">
                  <a:pos x="35" y="20"/>
                </a:cxn>
                <a:cxn ang="0">
                  <a:pos x="12" y="0"/>
                </a:cxn>
                <a:cxn ang="0">
                  <a:pos x="6" y="3"/>
                </a:cxn>
                <a:cxn ang="0">
                  <a:pos x="5" y="3"/>
                </a:cxn>
              </a:cxnLst>
              <a:rect l="0" t="0" r="r" b="b"/>
              <a:pathLst>
                <a:path w="36" h="30">
                  <a:moveTo>
                    <a:pt x="5" y="3"/>
                  </a:moveTo>
                  <a:lnTo>
                    <a:pt x="0" y="11"/>
                  </a:lnTo>
                  <a:lnTo>
                    <a:pt x="0" y="29"/>
                  </a:lnTo>
                  <a:lnTo>
                    <a:pt x="9" y="14"/>
                  </a:lnTo>
                  <a:lnTo>
                    <a:pt x="17" y="17"/>
                  </a:lnTo>
                  <a:lnTo>
                    <a:pt x="35" y="29"/>
                  </a:lnTo>
                  <a:lnTo>
                    <a:pt x="35" y="20"/>
                  </a:lnTo>
                  <a:lnTo>
                    <a:pt x="12" y="0"/>
                  </a:lnTo>
                  <a:lnTo>
                    <a:pt x="6" y="3"/>
                  </a:lnTo>
                  <a:lnTo>
                    <a:pt x="5" y="3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 113"/>
            <p:cNvSpPr>
              <a:spLocks/>
            </p:cNvSpPr>
            <p:nvPr/>
          </p:nvSpPr>
          <p:spPr bwMode="auto">
            <a:xfrm>
              <a:off x="1302" y="3296"/>
              <a:ext cx="36" cy="30"/>
            </a:xfrm>
            <a:custGeom>
              <a:avLst/>
              <a:gdLst/>
              <a:ahLst/>
              <a:cxnLst>
                <a:cxn ang="0">
                  <a:pos x="5" y="3"/>
                </a:cxn>
                <a:cxn ang="0">
                  <a:pos x="0" y="11"/>
                </a:cxn>
                <a:cxn ang="0">
                  <a:pos x="0" y="29"/>
                </a:cxn>
                <a:cxn ang="0">
                  <a:pos x="9" y="14"/>
                </a:cxn>
                <a:cxn ang="0">
                  <a:pos x="17" y="17"/>
                </a:cxn>
                <a:cxn ang="0">
                  <a:pos x="35" y="29"/>
                </a:cxn>
                <a:cxn ang="0">
                  <a:pos x="35" y="20"/>
                </a:cxn>
                <a:cxn ang="0">
                  <a:pos x="12" y="0"/>
                </a:cxn>
                <a:cxn ang="0">
                  <a:pos x="6" y="3"/>
                </a:cxn>
              </a:cxnLst>
              <a:rect l="0" t="0" r="r" b="b"/>
              <a:pathLst>
                <a:path w="36" h="30">
                  <a:moveTo>
                    <a:pt x="5" y="3"/>
                  </a:moveTo>
                  <a:lnTo>
                    <a:pt x="0" y="11"/>
                  </a:lnTo>
                  <a:lnTo>
                    <a:pt x="0" y="29"/>
                  </a:lnTo>
                  <a:lnTo>
                    <a:pt x="9" y="14"/>
                  </a:lnTo>
                  <a:lnTo>
                    <a:pt x="17" y="17"/>
                  </a:lnTo>
                  <a:lnTo>
                    <a:pt x="35" y="29"/>
                  </a:lnTo>
                  <a:lnTo>
                    <a:pt x="35" y="20"/>
                  </a:lnTo>
                  <a:lnTo>
                    <a:pt x="12" y="0"/>
                  </a:lnTo>
                  <a:lnTo>
                    <a:pt x="6" y="3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 114"/>
            <p:cNvSpPr>
              <a:spLocks/>
            </p:cNvSpPr>
            <p:nvPr/>
          </p:nvSpPr>
          <p:spPr bwMode="auto">
            <a:xfrm>
              <a:off x="1366" y="3041"/>
              <a:ext cx="24" cy="21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12" y="0"/>
                </a:cxn>
                <a:cxn ang="0">
                  <a:pos x="20" y="3"/>
                </a:cxn>
                <a:cxn ang="0">
                  <a:pos x="23" y="9"/>
                </a:cxn>
                <a:cxn ang="0">
                  <a:pos x="12" y="20"/>
                </a:cxn>
                <a:cxn ang="0">
                  <a:pos x="0" y="11"/>
                </a:cxn>
              </a:cxnLst>
              <a:rect l="0" t="0" r="r" b="b"/>
              <a:pathLst>
                <a:path w="24" h="21">
                  <a:moveTo>
                    <a:pt x="0" y="11"/>
                  </a:moveTo>
                  <a:lnTo>
                    <a:pt x="12" y="0"/>
                  </a:lnTo>
                  <a:lnTo>
                    <a:pt x="20" y="3"/>
                  </a:lnTo>
                  <a:lnTo>
                    <a:pt x="23" y="9"/>
                  </a:lnTo>
                  <a:lnTo>
                    <a:pt x="12" y="20"/>
                  </a:lnTo>
                  <a:lnTo>
                    <a:pt x="0" y="11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Freeform 115"/>
            <p:cNvSpPr>
              <a:spLocks/>
            </p:cNvSpPr>
            <p:nvPr/>
          </p:nvSpPr>
          <p:spPr bwMode="auto">
            <a:xfrm>
              <a:off x="1366" y="3041"/>
              <a:ext cx="24" cy="21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12" y="0"/>
                </a:cxn>
                <a:cxn ang="0">
                  <a:pos x="20" y="3"/>
                </a:cxn>
                <a:cxn ang="0">
                  <a:pos x="23" y="9"/>
                </a:cxn>
                <a:cxn ang="0">
                  <a:pos x="12" y="20"/>
                </a:cxn>
                <a:cxn ang="0">
                  <a:pos x="0" y="11"/>
                </a:cxn>
              </a:cxnLst>
              <a:rect l="0" t="0" r="r" b="b"/>
              <a:pathLst>
                <a:path w="24" h="21">
                  <a:moveTo>
                    <a:pt x="0" y="11"/>
                  </a:moveTo>
                  <a:lnTo>
                    <a:pt x="12" y="0"/>
                  </a:lnTo>
                  <a:lnTo>
                    <a:pt x="20" y="3"/>
                  </a:lnTo>
                  <a:lnTo>
                    <a:pt x="23" y="9"/>
                  </a:lnTo>
                  <a:lnTo>
                    <a:pt x="12" y="20"/>
                  </a:lnTo>
                  <a:lnTo>
                    <a:pt x="0" y="11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116"/>
            <p:cNvSpPr>
              <a:spLocks/>
            </p:cNvSpPr>
            <p:nvPr/>
          </p:nvSpPr>
          <p:spPr bwMode="auto">
            <a:xfrm>
              <a:off x="1404" y="3035"/>
              <a:ext cx="34" cy="22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14" y="0"/>
                </a:cxn>
                <a:cxn ang="0">
                  <a:pos x="30" y="3"/>
                </a:cxn>
                <a:cxn ang="0">
                  <a:pos x="33" y="9"/>
                </a:cxn>
                <a:cxn ang="0">
                  <a:pos x="33" y="21"/>
                </a:cxn>
                <a:cxn ang="0">
                  <a:pos x="18" y="21"/>
                </a:cxn>
                <a:cxn ang="0">
                  <a:pos x="9" y="18"/>
                </a:cxn>
                <a:cxn ang="0">
                  <a:pos x="0" y="18"/>
                </a:cxn>
                <a:cxn ang="0">
                  <a:pos x="0" y="17"/>
                </a:cxn>
              </a:cxnLst>
              <a:rect l="0" t="0" r="r" b="b"/>
              <a:pathLst>
                <a:path w="34" h="22">
                  <a:moveTo>
                    <a:pt x="0" y="17"/>
                  </a:moveTo>
                  <a:lnTo>
                    <a:pt x="14" y="0"/>
                  </a:lnTo>
                  <a:lnTo>
                    <a:pt x="30" y="3"/>
                  </a:lnTo>
                  <a:lnTo>
                    <a:pt x="33" y="9"/>
                  </a:lnTo>
                  <a:lnTo>
                    <a:pt x="33" y="21"/>
                  </a:lnTo>
                  <a:lnTo>
                    <a:pt x="18" y="21"/>
                  </a:lnTo>
                  <a:lnTo>
                    <a:pt x="9" y="18"/>
                  </a:lnTo>
                  <a:lnTo>
                    <a:pt x="0" y="18"/>
                  </a:lnTo>
                  <a:lnTo>
                    <a:pt x="0" y="17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117"/>
            <p:cNvSpPr>
              <a:spLocks/>
            </p:cNvSpPr>
            <p:nvPr/>
          </p:nvSpPr>
          <p:spPr bwMode="auto">
            <a:xfrm>
              <a:off x="1404" y="3035"/>
              <a:ext cx="34" cy="22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14" y="0"/>
                </a:cxn>
                <a:cxn ang="0">
                  <a:pos x="30" y="3"/>
                </a:cxn>
                <a:cxn ang="0">
                  <a:pos x="33" y="9"/>
                </a:cxn>
                <a:cxn ang="0">
                  <a:pos x="33" y="21"/>
                </a:cxn>
                <a:cxn ang="0">
                  <a:pos x="18" y="21"/>
                </a:cxn>
                <a:cxn ang="0">
                  <a:pos x="9" y="18"/>
                </a:cxn>
                <a:cxn ang="0">
                  <a:pos x="0" y="18"/>
                </a:cxn>
              </a:cxnLst>
              <a:rect l="0" t="0" r="r" b="b"/>
              <a:pathLst>
                <a:path w="34" h="22">
                  <a:moveTo>
                    <a:pt x="0" y="17"/>
                  </a:moveTo>
                  <a:lnTo>
                    <a:pt x="14" y="0"/>
                  </a:lnTo>
                  <a:lnTo>
                    <a:pt x="30" y="3"/>
                  </a:lnTo>
                  <a:lnTo>
                    <a:pt x="33" y="9"/>
                  </a:lnTo>
                  <a:lnTo>
                    <a:pt x="33" y="21"/>
                  </a:lnTo>
                  <a:lnTo>
                    <a:pt x="18" y="21"/>
                  </a:lnTo>
                  <a:lnTo>
                    <a:pt x="9" y="18"/>
                  </a:lnTo>
                  <a:lnTo>
                    <a:pt x="0" y="18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118"/>
            <p:cNvSpPr>
              <a:spLocks/>
            </p:cNvSpPr>
            <p:nvPr/>
          </p:nvSpPr>
          <p:spPr bwMode="auto">
            <a:xfrm>
              <a:off x="1495" y="3082"/>
              <a:ext cx="39" cy="33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3" y="5"/>
                </a:cxn>
                <a:cxn ang="0">
                  <a:pos x="15" y="2"/>
                </a:cxn>
                <a:cxn ang="0">
                  <a:pos x="17" y="0"/>
                </a:cxn>
                <a:cxn ang="0">
                  <a:pos x="23" y="5"/>
                </a:cxn>
                <a:cxn ang="0">
                  <a:pos x="32" y="17"/>
                </a:cxn>
                <a:cxn ang="0">
                  <a:pos x="32" y="29"/>
                </a:cxn>
                <a:cxn ang="0">
                  <a:pos x="38" y="32"/>
                </a:cxn>
                <a:cxn ang="0">
                  <a:pos x="17" y="32"/>
                </a:cxn>
                <a:cxn ang="0">
                  <a:pos x="9" y="20"/>
                </a:cxn>
                <a:cxn ang="0">
                  <a:pos x="3" y="14"/>
                </a:cxn>
                <a:cxn ang="0">
                  <a:pos x="0" y="8"/>
                </a:cxn>
              </a:cxnLst>
              <a:rect l="0" t="0" r="r" b="b"/>
              <a:pathLst>
                <a:path w="39" h="33">
                  <a:moveTo>
                    <a:pt x="0" y="8"/>
                  </a:moveTo>
                  <a:lnTo>
                    <a:pt x="3" y="5"/>
                  </a:lnTo>
                  <a:lnTo>
                    <a:pt x="15" y="2"/>
                  </a:lnTo>
                  <a:lnTo>
                    <a:pt x="17" y="0"/>
                  </a:lnTo>
                  <a:lnTo>
                    <a:pt x="23" y="5"/>
                  </a:lnTo>
                  <a:lnTo>
                    <a:pt x="32" y="17"/>
                  </a:lnTo>
                  <a:lnTo>
                    <a:pt x="32" y="29"/>
                  </a:lnTo>
                  <a:lnTo>
                    <a:pt x="38" y="32"/>
                  </a:lnTo>
                  <a:lnTo>
                    <a:pt x="17" y="32"/>
                  </a:lnTo>
                  <a:lnTo>
                    <a:pt x="9" y="20"/>
                  </a:lnTo>
                  <a:lnTo>
                    <a:pt x="3" y="14"/>
                  </a:lnTo>
                  <a:lnTo>
                    <a:pt x="0" y="8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119"/>
            <p:cNvSpPr>
              <a:spLocks/>
            </p:cNvSpPr>
            <p:nvPr/>
          </p:nvSpPr>
          <p:spPr bwMode="auto">
            <a:xfrm>
              <a:off x="1495" y="3082"/>
              <a:ext cx="39" cy="33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3" y="5"/>
                </a:cxn>
                <a:cxn ang="0">
                  <a:pos x="15" y="2"/>
                </a:cxn>
                <a:cxn ang="0">
                  <a:pos x="17" y="0"/>
                </a:cxn>
                <a:cxn ang="0">
                  <a:pos x="23" y="5"/>
                </a:cxn>
                <a:cxn ang="0">
                  <a:pos x="32" y="17"/>
                </a:cxn>
                <a:cxn ang="0">
                  <a:pos x="32" y="29"/>
                </a:cxn>
                <a:cxn ang="0">
                  <a:pos x="38" y="32"/>
                </a:cxn>
                <a:cxn ang="0">
                  <a:pos x="17" y="32"/>
                </a:cxn>
                <a:cxn ang="0">
                  <a:pos x="9" y="20"/>
                </a:cxn>
                <a:cxn ang="0">
                  <a:pos x="3" y="14"/>
                </a:cxn>
                <a:cxn ang="0">
                  <a:pos x="0" y="8"/>
                </a:cxn>
              </a:cxnLst>
              <a:rect l="0" t="0" r="r" b="b"/>
              <a:pathLst>
                <a:path w="39" h="33">
                  <a:moveTo>
                    <a:pt x="0" y="8"/>
                  </a:moveTo>
                  <a:lnTo>
                    <a:pt x="3" y="5"/>
                  </a:lnTo>
                  <a:lnTo>
                    <a:pt x="15" y="2"/>
                  </a:lnTo>
                  <a:lnTo>
                    <a:pt x="17" y="0"/>
                  </a:lnTo>
                  <a:lnTo>
                    <a:pt x="23" y="5"/>
                  </a:lnTo>
                  <a:lnTo>
                    <a:pt x="32" y="17"/>
                  </a:lnTo>
                  <a:lnTo>
                    <a:pt x="32" y="29"/>
                  </a:lnTo>
                  <a:lnTo>
                    <a:pt x="38" y="32"/>
                  </a:lnTo>
                  <a:lnTo>
                    <a:pt x="17" y="32"/>
                  </a:lnTo>
                  <a:lnTo>
                    <a:pt x="9" y="20"/>
                  </a:lnTo>
                  <a:lnTo>
                    <a:pt x="3" y="14"/>
                  </a:lnTo>
                  <a:lnTo>
                    <a:pt x="0" y="8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120"/>
            <p:cNvSpPr>
              <a:spLocks/>
            </p:cNvSpPr>
            <p:nvPr/>
          </p:nvSpPr>
          <p:spPr bwMode="auto">
            <a:xfrm>
              <a:off x="1557" y="3114"/>
              <a:ext cx="42" cy="18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0"/>
                </a:cxn>
                <a:cxn ang="0">
                  <a:pos x="12" y="0"/>
                </a:cxn>
                <a:cxn ang="0">
                  <a:pos x="26" y="2"/>
                </a:cxn>
                <a:cxn ang="0">
                  <a:pos x="41" y="11"/>
                </a:cxn>
                <a:cxn ang="0">
                  <a:pos x="20" y="14"/>
                </a:cxn>
                <a:cxn ang="0">
                  <a:pos x="12" y="14"/>
                </a:cxn>
                <a:cxn ang="0">
                  <a:pos x="0" y="17"/>
                </a:cxn>
                <a:cxn ang="0">
                  <a:pos x="0" y="11"/>
                </a:cxn>
              </a:cxnLst>
              <a:rect l="0" t="0" r="r" b="b"/>
              <a:pathLst>
                <a:path w="42" h="18">
                  <a:moveTo>
                    <a:pt x="0" y="11"/>
                  </a:moveTo>
                  <a:lnTo>
                    <a:pt x="0" y="0"/>
                  </a:lnTo>
                  <a:lnTo>
                    <a:pt x="12" y="0"/>
                  </a:lnTo>
                  <a:lnTo>
                    <a:pt x="26" y="2"/>
                  </a:lnTo>
                  <a:lnTo>
                    <a:pt x="41" y="11"/>
                  </a:lnTo>
                  <a:lnTo>
                    <a:pt x="20" y="14"/>
                  </a:lnTo>
                  <a:lnTo>
                    <a:pt x="12" y="14"/>
                  </a:lnTo>
                  <a:lnTo>
                    <a:pt x="0" y="17"/>
                  </a:lnTo>
                  <a:lnTo>
                    <a:pt x="0" y="11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121"/>
            <p:cNvSpPr>
              <a:spLocks/>
            </p:cNvSpPr>
            <p:nvPr/>
          </p:nvSpPr>
          <p:spPr bwMode="auto">
            <a:xfrm>
              <a:off x="1557" y="3114"/>
              <a:ext cx="42" cy="18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0"/>
                </a:cxn>
                <a:cxn ang="0">
                  <a:pos x="12" y="0"/>
                </a:cxn>
                <a:cxn ang="0">
                  <a:pos x="26" y="2"/>
                </a:cxn>
                <a:cxn ang="0">
                  <a:pos x="41" y="11"/>
                </a:cxn>
                <a:cxn ang="0">
                  <a:pos x="20" y="14"/>
                </a:cxn>
                <a:cxn ang="0">
                  <a:pos x="12" y="14"/>
                </a:cxn>
                <a:cxn ang="0">
                  <a:pos x="0" y="17"/>
                </a:cxn>
                <a:cxn ang="0">
                  <a:pos x="0" y="11"/>
                </a:cxn>
              </a:cxnLst>
              <a:rect l="0" t="0" r="r" b="b"/>
              <a:pathLst>
                <a:path w="42" h="18">
                  <a:moveTo>
                    <a:pt x="0" y="11"/>
                  </a:moveTo>
                  <a:lnTo>
                    <a:pt x="0" y="0"/>
                  </a:lnTo>
                  <a:lnTo>
                    <a:pt x="12" y="0"/>
                  </a:lnTo>
                  <a:lnTo>
                    <a:pt x="26" y="2"/>
                  </a:lnTo>
                  <a:lnTo>
                    <a:pt x="41" y="11"/>
                  </a:lnTo>
                  <a:lnTo>
                    <a:pt x="20" y="14"/>
                  </a:lnTo>
                  <a:lnTo>
                    <a:pt x="12" y="14"/>
                  </a:lnTo>
                  <a:lnTo>
                    <a:pt x="0" y="17"/>
                  </a:lnTo>
                  <a:lnTo>
                    <a:pt x="0" y="11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122"/>
            <p:cNvSpPr>
              <a:spLocks/>
            </p:cNvSpPr>
            <p:nvPr/>
          </p:nvSpPr>
          <p:spPr bwMode="auto">
            <a:xfrm>
              <a:off x="1606" y="3143"/>
              <a:ext cx="36" cy="28"/>
            </a:xfrm>
            <a:custGeom>
              <a:avLst/>
              <a:gdLst/>
              <a:ahLst/>
              <a:cxnLst>
                <a:cxn ang="0">
                  <a:pos x="9" y="26"/>
                </a:cxn>
                <a:cxn ang="0">
                  <a:pos x="35" y="18"/>
                </a:cxn>
                <a:cxn ang="0">
                  <a:pos x="32" y="12"/>
                </a:cxn>
                <a:cxn ang="0">
                  <a:pos x="26" y="4"/>
                </a:cxn>
                <a:cxn ang="0">
                  <a:pos x="20" y="0"/>
                </a:cxn>
                <a:cxn ang="0">
                  <a:pos x="0" y="0"/>
                </a:cxn>
                <a:cxn ang="0">
                  <a:pos x="9" y="27"/>
                </a:cxn>
                <a:cxn ang="0">
                  <a:pos x="9" y="26"/>
                </a:cxn>
              </a:cxnLst>
              <a:rect l="0" t="0" r="r" b="b"/>
              <a:pathLst>
                <a:path w="36" h="28">
                  <a:moveTo>
                    <a:pt x="9" y="26"/>
                  </a:moveTo>
                  <a:lnTo>
                    <a:pt x="35" y="18"/>
                  </a:lnTo>
                  <a:lnTo>
                    <a:pt x="32" y="12"/>
                  </a:lnTo>
                  <a:lnTo>
                    <a:pt x="26" y="4"/>
                  </a:lnTo>
                  <a:lnTo>
                    <a:pt x="20" y="0"/>
                  </a:lnTo>
                  <a:lnTo>
                    <a:pt x="0" y="0"/>
                  </a:lnTo>
                  <a:lnTo>
                    <a:pt x="9" y="27"/>
                  </a:lnTo>
                  <a:lnTo>
                    <a:pt x="9" y="26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123"/>
            <p:cNvSpPr>
              <a:spLocks/>
            </p:cNvSpPr>
            <p:nvPr/>
          </p:nvSpPr>
          <p:spPr bwMode="auto">
            <a:xfrm>
              <a:off x="1606" y="3143"/>
              <a:ext cx="36" cy="28"/>
            </a:xfrm>
            <a:custGeom>
              <a:avLst/>
              <a:gdLst/>
              <a:ahLst/>
              <a:cxnLst>
                <a:cxn ang="0">
                  <a:pos x="9" y="26"/>
                </a:cxn>
                <a:cxn ang="0">
                  <a:pos x="35" y="18"/>
                </a:cxn>
                <a:cxn ang="0">
                  <a:pos x="32" y="12"/>
                </a:cxn>
                <a:cxn ang="0">
                  <a:pos x="26" y="4"/>
                </a:cxn>
                <a:cxn ang="0">
                  <a:pos x="20" y="0"/>
                </a:cxn>
                <a:cxn ang="0">
                  <a:pos x="0" y="0"/>
                </a:cxn>
                <a:cxn ang="0">
                  <a:pos x="9" y="27"/>
                </a:cxn>
              </a:cxnLst>
              <a:rect l="0" t="0" r="r" b="b"/>
              <a:pathLst>
                <a:path w="36" h="28">
                  <a:moveTo>
                    <a:pt x="9" y="26"/>
                  </a:moveTo>
                  <a:lnTo>
                    <a:pt x="35" y="18"/>
                  </a:lnTo>
                  <a:lnTo>
                    <a:pt x="32" y="12"/>
                  </a:lnTo>
                  <a:lnTo>
                    <a:pt x="26" y="4"/>
                  </a:lnTo>
                  <a:lnTo>
                    <a:pt x="20" y="0"/>
                  </a:lnTo>
                  <a:lnTo>
                    <a:pt x="0" y="0"/>
                  </a:lnTo>
                  <a:lnTo>
                    <a:pt x="9" y="27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124"/>
            <p:cNvSpPr>
              <a:spLocks/>
            </p:cNvSpPr>
            <p:nvPr/>
          </p:nvSpPr>
          <p:spPr bwMode="auto">
            <a:xfrm>
              <a:off x="1648" y="3193"/>
              <a:ext cx="77" cy="98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" y="5"/>
                </a:cxn>
                <a:cxn ang="0">
                  <a:pos x="12" y="14"/>
                </a:cxn>
                <a:cxn ang="0">
                  <a:pos x="12" y="20"/>
                </a:cxn>
                <a:cxn ang="0">
                  <a:pos x="0" y="43"/>
                </a:cxn>
                <a:cxn ang="0">
                  <a:pos x="0" y="81"/>
                </a:cxn>
                <a:cxn ang="0">
                  <a:pos x="18" y="97"/>
                </a:cxn>
                <a:cxn ang="0">
                  <a:pos x="18" y="88"/>
                </a:cxn>
                <a:cxn ang="0">
                  <a:pos x="76" y="55"/>
                </a:cxn>
                <a:cxn ang="0">
                  <a:pos x="47" y="29"/>
                </a:cxn>
                <a:cxn ang="0">
                  <a:pos x="15" y="0"/>
                </a:cxn>
                <a:cxn ang="0">
                  <a:pos x="12" y="0"/>
                </a:cxn>
              </a:cxnLst>
              <a:rect l="0" t="0" r="r" b="b"/>
              <a:pathLst>
                <a:path w="77" h="98">
                  <a:moveTo>
                    <a:pt x="12" y="0"/>
                  </a:moveTo>
                  <a:lnTo>
                    <a:pt x="6" y="5"/>
                  </a:lnTo>
                  <a:lnTo>
                    <a:pt x="12" y="14"/>
                  </a:lnTo>
                  <a:lnTo>
                    <a:pt x="12" y="20"/>
                  </a:lnTo>
                  <a:lnTo>
                    <a:pt x="0" y="43"/>
                  </a:lnTo>
                  <a:lnTo>
                    <a:pt x="0" y="81"/>
                  </a:lnTo>
                  <a:lnTo>
                    <a:pt x="18" y="97"/>
                  </a:lnTo>
                  <a:lnTo>
                    <a:pt x="18" y="88"/>
                  </a:lnTo>
                  <a:lnTo>
                    <a:pt x="76" y="55"/>
                  </a:lnTo>
                  <a:lnTo>
                    <a:pt x="47" y="29"/>
                  </a:lnTo>
                  <a:lnTo>
                    <a:pt x="15" y="0"/>
                  </a:lnTo>
                  <a:lnTo>
                    <a:pt x="12" y="0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125"/>
            <p:cNvSpPr>
              <a:spLocks/>
            </p:cNvSpPr>
            <p:nvPr/>
          </p:nvSpPr>
          <p:spPr bwMode="auto">
            <a:xfrm>
              <a:off x="1648" y="3193"/>
              <a:ext cx="77" cy="98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6" y="5"/>
                </a:cxn>
                <a:cxn ang="0">
                  <a:pos x="12" y="14"/>
                </a:cxn>
                <a:cxn ang="0">
                  <a:pos x="12" y="20"/>
                </a:cxn>
                <a:cxn ang="0">
                  <a:pos x="0" y="43"/>
                </a:cxn>
                <a:cxn ang="0">
                  <a:pos x="0" y="81"/>
                </a:cxn>
                <a:cxn ang="0">
                  <a:pos x="18" y="97"/>
                </a:cxn>
                <a:cxn ang="0">
                  <a:pos x="18" y="88"/>
                </a:cxn>
                <a:cxn ang="0">
                  <a:pos x="76" y="55"/>
                </a:cxn>
                <a:cxn ang="0">
                  <a:pos x="47" y="29"/>
                </a:cxn>
                <a:cxn ang="0">
                  <a:pos x="15" y="0"/>
                </a:cxn>
                <a:cxn ang="0">
                  <a:pos x="12" y="0"/>
                </a:cxn>
              </a:cxnLst>
              <a:rect l="0" t="0" r="r" b="b"/>
              <a:pathLst>
                <a:path w="77" h="98">
                  <a:moveTo>
                    <a:pt x="12" y="0"/>
                  </a:moveTo>
                  <a:lnTo>
                    <a:pt x="6" y="5"/>
                  </a:lnTo>
                  <a:lnTo>
                    <a:pt x="12" y="14"/>
                  </a:lnTo>
                  <a:lnTo>
                    <a:pt x="12" y="20"/>
                  </a:lnTo>
                  <a:lnTo>
                    <a:pt x="0" y="43"/>
                  </a:lnTo>
                  <a:lnTo>
                    <a:pt x="0" y="81"/>
                  </a:lnTo>
                  <a:lnTo>
                    <a:pt x="18" y="97"/>
                  </a:lnTo>
                  <a:lnTo>
                    <a:pt x="18" y="88"/>
                  </a:lnTo>
                  <a:lnTo>
                    <a:pt x="76" y="55"/>
                  </a:lnTo>
                  <a:lnTo>
                    <a:pt x="47" y="29"/>
                  </a:lnTo>
                  <a:lnTo>
                    <a:pt x="15" y="0"/>
                  </a:lnTo>
                  <a:lnTo>
                    <a:pt x="12" y="0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126"/>
            <p:cNvSpPr>
              <a:spLocks/>
            </p:cNvSpPr>
            <p:nvPr/>
          </p:nvSpPr>
          <p:spPr bwMode="auto">
            <a:xfrm>
              <a:off x="1293" y="3263"/>
              <a:ext cx="16" cy="25"/>
            </a:xfrm>
            <a:custGeom>
              <a:avLst/>
              <a:gdLst/>
              <a:ahLst/>
              <a:cxnLst>
                <a:cxn ang="0">
                  <a:pos x="14" y="6"/>
                </a:cxn>
                <a:cxn ang="0">
                  <a:pos x="9" y="24"/>
                </a:cxn>
                <a:cxn ang="0">
                  <a:pos x="3" y="18"/>
                </a:cxn>
                <a:cxn ang="0">
                  <a:pos x="0" y="0"/>
                </a:cxn>
                <a:cxn ang="0">
                  <a:pos x="15" y="6"/>
                </a:cxn>
                <a:cxn ang="0">
                  <a:pos x="14" y="6"/>
                </a:cxn>
              </a:cxnLst>
              <a:rect l="0" t="0" r="r" b="b"/>
              <a:pathLst>
                <a:path w="16" h="25">
                  <a:moveTo>
                    <a:pt x="14" y="6"/>
                  </a:moveTo>
                  <a:lnTo>
                    <a:pt x="9" y="24"/>
                  </a:lnTo>
                  <a:lnTo>
                    <a:pt x="3" y="18"/>
                  </a:lnTo>
                  <a:lnTo>
                    <a:pt x="0" y="0"/>
                  </a:lnTo>
                  <a:lnTo>
                    <a:pt x="15" y="6"/>
                  </a:lnTo>
                  <a:lnTo>
                    <a:pt x="14" y="6"/>
                  </a:lnTo>
                </a:path>
              </a:pathLst>
            </a:custGeom>
            <a:solidFill>
              <a:schemeClr val="bg1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127"/>
            <p:cNvSpPr>
              <a:spLocks/>
            </p:cNvSpPr>
            <p:nvPr/>
          </p:nvSpPr>
          <p:spPr bwMode="auto">
            <a:xfrm>
              <a:off x="1293" y="3263"/>
              <a:ext cx="16" cy="25"/>
            </a:xfrm>
            <a:custGeom>
              <a:avLst/>
              <a:gdLst/>
              <a:ahLst/>
              <a:cxnLst>
                <a:cxn ang="0">
                  <a:pos x="14" y="6"/>
                </a:cxn>
                <a:cxn ang="0">
                  <a:pos x="9" y="24"/>
                </a:cxn>
                <a:cxn ang="0">
                  <a:pos x="3" y="18"/>
                </a:cxn>
                <a:cxn ang="0">
                  <a:pos x="0" y="0"/>
                </a:cxn>
                <a:cxn ang="0">
                  <a:pos x="15" y="6"/>
                </a:cxn>
              </a:cxnLst>
              <a:rect l="0" t="0" r="r" b="b"/>
              <a:pathLst>
                <a:path w="16" h="25">
                  <a:moveTo>
                    <a:pt x="14" y="6"/>
                  </a:moveTo>
                  <a:lnTo>
                    <a:pt x="9" y="24"/>
                  </a:lnTo>
                  <a:lnTo>
                    <a:pt x="3" y="18"/>
                  </a:lnTo>
                  <a:lnTo>
                    <a:pt x="0" y="0"/>
                  </a:lnTo>
                  <a:lnTo>
                    <a:pt x="15" y="6"/>
                  </a:lnTo>
                </a:path>
              </a:pathLst>
            </a:custGeom>
            <a:solidFill>
              <a:schemeClr val="bg1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5123" name="Object 3"/>
          <p:cNvGraphicFramePr>
            <a:graphicFrameLocks/>
          </p:cNvGraphicFramePr>
          <p:nvPr/>
        </p:nvGraphicFramePr>
        <p:xfrm>
          <a:off x="7391400" y="2209800"/>
          <a:ext cx="1057275" cy="1092200"/>
        </p:xfrm>
        <a:graphic>
          <a:graphicData uri="http://schemas.openxmlformats.org/presentationml/2006/ole">
            <p:oleObj spid="_x0000_s5123" name="Clip" r:id="rId3" imgW="4671000" imgH="4832640" progId="">
              <p:embed/>
            </p:oleObj>
          </a:graphicData>
        </a:graphic>
      </p:graphicFrame>
      <p:sp>
        <p:nvSpPr>
          <p:cNvPr id="134" name="Title 1"/>
          <p:cNvSpPr txBox="1">
            <a:spLocks/>
          </p:cNvSpPr>
          <p:nvPr/>
        </p:nvSpPr>
        <p:spPr>
          <a:xfrm>
            <a:off x="5105400" y="4267200"/>
            <a:ext cx="33528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>
                <a:latin typeface="+mj-lt"/>
                <a:ea typeface="+mj-ea"/>
                <a:cs typeface="+mj-cs"/>
              </a:rPr>
              <a:t>Contact: Michael Nazemetz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Rotary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Club Portland Sunrise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/>
          </a:bodyPr>
          <a:lstStyle/>
          <a:p>
            <a:r>
              <a:rPr lang="en-US" dirty="0" smtClean="0"/>
              <a:t>Fast</a:t>
            </a:r>
            <a:br>
              <a:rPr lang="en-US" dirty="0" smtClean="0"/>
            </a:br>
            <a:r>
              <a:rPr lang="en-US" dirty="0" smtClean="0"/>
              <a:t>2. Spray the dots.</a:t>
            </a:r>
            <a:endParaRPr lang="en-US" dirty="0"/>
          </a:p>
        </p:txBody>
      </p:sp>
      <p:pic>
        <p:nvPicPr>
          <p:cNvPr id="7" name="Content Placeholder 6" descr="2-Getting Marching orders from DeeAn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2015332"/>
            <a:ext cx="5486400" cy="4114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/>
          </a:bodyPr>
          <a:lstStyle/>
          <a:p>
            <a:r>
              <a:rPr lang="en-US" dirty="0" smtClean="0"/>
              <a:t>Fast</a:t>
            </a:r>
            <a:br>
              <a:rPr lang="en-US" dirty="0" smtClean="0"/>
            </a:br>
            <a:r>
              <a:rPr lang="en-US" dirty="0" smtClean="0"/>
              <a:t>3. Outline the states.</a:t>
            </a:r>
            <a:endParaRPr lang="en-US" dirty="0"/>
          </a:p>
        </p:txBody>
      </p:sp>
      <p:pic>
        <p:nvPicPr>
          <p:cNvPr id="7" name="Content Placeholder 6" descr="3-Laying out the Ma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1" y="2011363"/>
            <a:ext cx="5486400" cy="4114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/>
          </a:bodyPr>
          <a:lstStyle/>
          <a:p>
            <a:r>
              <a:rPr lang="en-US" dirty="0" smtClean="0"/>
              <a:t>Fast</a:t>
            </a:r>
            <a:br>
              <a:rPr lang="en-US" dirty="0" smtClean="0"/>
            </a:br>
            <a:r>
              <a:rPr lang="en-US" dirty="0" smtClean="0"/>
              <a:t>4. Color in the states.</a:t>
            </a:r>
            <a:endParaRPr lang="en-US" dirty="0"/>
          </a:p>
        </p:txBody>
      </p:sp>
      <p:pic>
        <p:nvPicPr>
          <p:cNvPr id="7" name="Content Placeholder 6" descr="4-Painting between the lin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1981200"/>
            <a:ext cx="5526617" cy="4144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/>
          </a:bodyPr>
          <a:lstStyle/>
          <a:p>
            <a:r>
              <a:rPr lang="en-US" dirty="0" smtClean="0"/>
              <a:t>Fast</a:t>
            </a:r>
            <a:br>
              <a:rPr lang="en-US" dirty="0" smtClean="0"/>
            </a:br>
            <a:r>
              <a:rPr lang="en-US" dirty="0" smtClean="0"/>
              <a:t>5. Touch up the details.</a:t>
            </a:r>
            <a:endParaRPr lang="en-US" dirty="0"/>
          </a:p>
        </p:txBody>
      </p:sp>
      <p:pic>
        <p:nvPicPr>
          <p:cNvPr id="6" name="Content Placeholder 5" descr="Ulysses Map Painting 6.27.08 0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00201" y="1958182"/>
            <a:ext cx="6251972" cy="416798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/>
          </a:bodyPr>
          <a:lstStyle/>
          <a:p>
            <a:r>
              <a:rPr lang="en-US" dirty="0" smtClean="0"/>
              <a:t>Fast</a:t>
            </a:r>
            <a:br>
              <a:rPr lang="en-US" dirty="0" smtClean="0"/>
            </a:br>
            <a:r>
              <a:rPr lang="en-US" dirty="0" smtClean="0"/>
              <a:t>6. Stand back and admire.</a:t>
            </a:r>
            <a:endParaRPr lang="en-US" dirty="0"/>
          </a:p>
        </p:txBody>
      </p:sp>
      <p:pic>
        <p:nvPicPr>
          <p:cNvPr id="6" name="Content Placeholder 5" descr="6-Working on the details.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1981200"/>
            <a:ext cx="5526617" cy="4144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</a:t>
            </a:r>
            <a:endParaRPr lang="en-US" dirty="0"/>
          </a:p>
        </p:txBody>
      </p:sp>
      <p:pic>
        <p:nvPicPr>
          <p:cNvPr id="7170" name="Picture 2" descr="C:\Users\Dee\Pictures\My Pictures\Pioneers\maps\goddard explorer\IMG_13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143000"/>
            <a:ext cx="2154436" cy="2872582"/>
          </a:xfrm>
          <a:prstGeom prst="rect">
            <a:avLst/>
          </a:prstGeom>
          <a:noFill/>
        </p:spPr>
      </p:pic>
      <p:pic>
        <p:nvPicPr>
          <p:cNvPr id="7171" name="Picture 3" descr="C:\Users\Dee\Pictures\My Pictures\Pioneers\maps\goddard explorer\IMG_1327.jpg"/>
          <p:cNvPicPr>
            <a:picLocks noChangeAspect="1" noChangeArrowheads="1"/>
          </p:cNvPicPr>
          <p:nvPr/>
        </p:nvPicPr>
        <p:blipFill>
          <a:blip r:embed="rId3" cstate="print"/>
          <a:srcRect l="14659" t="10858" r="18561" b="19654"/>
          <a:stretch>
            <a:fillRect/>
          </a:stretch>
        </p:blipFill>
        <p:spPr bwMode="auto">
          <a:xfrm>
            <a:off x="5486400" y="1219200"/>
            <a:ext cx="3124200" cy="2438400"/>
          </a:xfrm>
          <a:prstGeom prst="rect">
            <a:avLst/>
          </a:prstGeom>
          <a:noFill/>
        </p:spPr>
      </p:pic>
      <p:pic>
        <p:nvPicPr>
          <p:cNvPr id="7172" name="Picture 4" descr="C:\Users\Dee\Pictures\My Pictures\Pioneers\maps\LaHarpe\PICT0033.JPG"/>
          <p:cNvPicPr>
            <a:picLocks noChangeAspect="1" noChangeArrowheads="1"/>
          </p:cNvPicPr>
          <p:nvPr/>
        </p:nvPicPr>
        <p:blipFill>
          <a:blip r:embed="rId4" cstate="print"/>
          <a:srcRect l="27692" t="13846" r="13846"/>
          <a:stretch>
            <a:fillRect/>
          </a:stretch>
        </p:blipFill>
        <p:spPr bwMode="auto">
          <a:xfrm>
            <a:off x="3657600" y="1524000"/>
            <a:ext cx="1447800" cy="2844800"/>
          </a:xfrm>
          <a:prstGeom prst="rect">
            <a:avLst/>
          </a:prstGeom>
          <a:noFill/>
        </p:spPr>
      </p:pic>
      <p:pic>
        <p:nvPicPr>
          <p:cNvPr id="7173" name="Picture 5" descr="C:\Users\Dee\Pictures\My Pictures\Pioneers\maps\LaHarpe\PICT0034.JPG"/>
          <p:cNvPicPr>
            <a:picLocks noChangeAspect="1" noChangeArrowheads="1"/>
          </p:cNvPicPr>
          <p:nvPr/>
        </p:nvPicPr>
        <p:blipFill>
          <a:blip r:embed="rId5" cstate="print"/>
          <a:srcRect l="21610" r="27542"/>
          <a:stretch>
            <a:fillRect/>
          </a:stretch>
        </p:blipFill>
        <p:spPr bwMode="auto">
          <a:xfrm>
            <a:off x="6705600" y="3733800"/>
            <a:ext cx="1911458" cy="2819400"/>
          </a:xfrm>
          <a:prstGeom prst="rect">
            <a:avLst/>
          </a:prstGeom>
          <a:noFill/>
        </p:spPr>
      </p:pic>
      <p:pic>
        <p:nvPicPr>
          <p:cNvPr id="7174" name="Picture 6" descr="C:\Users\Dee\Pictures\My Pictures\Pioneers\maps\earhart\Tom - spattered fac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4622800"/>
            <a:ext cx="1371600" cy="1828800"/>
          </a:xfrm>
          <a:prstGeom prst="rect">
            <a:avLst/>
          </a:prstGeom>
          <a:noFill/>
        </p:spPr>
      </p:pic>
      <p:pic>
        <p:nvPicPr>
          <p:cNvPr id="9" name="Picture 8" descr="IMG_242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14400" y="4724400"/>
            <a:ext cx="213360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/>
          </a:bodyPr>
          <a:lstStyle/>
          <a:p>
            <a:r>
              <a:rPr lang="en-US" dirty="0" smtClean="0"/>
              <a:t>Fun</a:t>
            </a:r>
            <a:br>
              <a:rPr lang="en-US" dirty="0" smtClean="0"/>
            </a:br>
            <a:r>
              <a:rPr lang="en-US" dirty="0" smtClean="0"/>
              <a:t>for all ages</a:t>
            </a:r>
            <a:endParaRPr lang="en-US" dirty="0"/>
          </a:p>
        </p:txBody>
      </p:sp>
      <p:pic>
        <p:nvPicPr>
          <p:cNvPr id="10" name="Content Placeholder 9" descr="cs 20 surprise paint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00200" y="1905000"/>
            <a:ext cx="60346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Fabulous Community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Paint a map of the United States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on an Elementary School </a:t>
            </a:r>
            <a:r>
              <a:rPr lang="en-US" dirty="0" smtClean="0"/>
              <a:t>Playground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2050" name="Picture 2" descr="P107059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2438400"/>
            <a:ext cx="3505200" cy="2624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Fabulous Community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Teaching aid</a:t>
            </a:r>
          </a:p>
          <a:p>
            <a:pPr>
              <a:buNone/>
            </a:pPr>
            <a:r>
              <a:rPr lang="en-US" dirty="0" smtClean="0"/>
              <a:t>	Social Studies, Math,</a:t>
            </a:r>
          </a:p>
          <a:p>
            <a:pPr>
              <a:buNone/>
            </a:pPr>
            <a:r>
              <a:rPr lang="en-US" dirty="0" smtClean="0"/>
              <a:t>	Geography, Science</a:t>
            </a:r>
          </a:p>
          <a:p>
            <a:pPr>
              <a:buNone/>
            </a:pPr>
            <a:r>
              <a:rPr lang="en-US" dirty="0" smtClean="0"/>
              <a:t>	CD of teaching ideas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Neighborhood</a:t>
            </a:r>
          </a:p>
          <a:p>
            <a:pPr>
              <a:buNone/>
            </a:pPr>
            <a:r>
              <a:rPr lang="en-US" dirty="0" smtClean="0"/>
              <a:t>	Families</a:t>
            </a:r>
          </a:p>
          <a:p>
            <a:pPr>
              <a:buNone/>
            </a:pPr>
            <a:r>
              <a:rPr lang="en-US" dirty="0" smtClean="0"/>
              <a:t>	Fun</a:t>
            </a:r>
            <a:endParaRPr lang="en-US" dirty="0"/>
          </a:p>
        </p:txBody>
      </p:sp>
      <p:pic>
        <p:nvPicPr>
          <p:cNvPr id="8194" name="Picture 2" descr="C:\Users\Dee\Pictures\My Pictures\Pioneers\maps\irving\jim and help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1600200"/>
            <a:ext cx="3352800" cy="2514600"/>
          </a:xfrm>
          <a:prstGeom prst="rect">
            <a:avLst/>
          </a:prstGeom>
          <a:noFill/>
        </p:spPr>
      </p:pic>
      <p:pic>
        <p:nvPicPr>
          <p:cNvPr id="8195" name="Picture 3" descr="C:\Users\Dee\Pictures\My Pictures\Pioneers\maps\Bostic\Mvc-012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657600"/>
            <a:ext cx="3352800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Fabulous Community Service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en-US" dirty="0" smtClean="0"/>
              <a:t>Mark longitude and latitude lines.</a:t>
            </a:r>
          </a:p>
          <a:p>
            <a:pPr lvl="0"/>
            <a:r>
              <a:rPr lang="en-US" dirty="0" smtClean="0"/>
              <a:t>Mark time change boundaries.</a:t>
            </a:r>
          </a:p>
          <a:p>
            <a:pPr lvl="0"/>
            <a:r>
              <a:rPr lang="en-US" dirty="0" smtClean="0"/>
              <a:t>Mark state capitals.</a:t>
            </a:r>
          </a:p>
          <a:p>
            <a:pPr lvl="0"/>
            <a:r>
              <a:rPr lang="en-US" dirty="0" smtClean="0"/>
              <a:t>Label interstate highways.</a:t>
            </a:r>
          </a:p>
          <a:p>
            <a:pPr lvl="0"/>
            <a:r>
              <a:rPr lang="en-US" dirty="0" smtClean="0"/>
              <a:t>Label major rivers.</a:t>
            </a:r>
          </a:p>
          <a:p>
            <a:pPr lvl="0"/>
            <a:r>
              <a:rPr lang="en-US" dirty="0" smtClean="0"/>
              <a:t>Color code rivers to show which flow into each other.</a:t>
            </a:r>
          </a:p>
          <a:p>
            <a:pPr lvl="0"/>
            <a:r>
              <a:rPr lang="en-US" dirty="0" smtClean="0"/>
              <a:t>Label famous places, such as Mount Rushmore, the Grand Canyon, and battlefields.</a:t>
            </a:r>
          </a:p>
          <a:p>
            <a:pPr lvl="0"/>
            <a:r>
              <a:rPr lang="en-US" dirty="0" smtClean="0"/>
              <a:t>Label National Park sites.  (And if there’s one near you, take a field trip!)</a:t>
            </a:r>
          </a:p>
          <a:p>
            <a:pPr lvl="0"/>
            <a:r>
              <a:rPr lang="en-US" dirty="0" smtClean="0"/>
              <a:t>Label historical boundaries, such as the original 13 colonies, states that signed the Constitution, areas of the Louisiana Purchase, gold rush areas, northern states, southern states.</a:t>
            </a:r>
          </a:p>
          <a:p>
            <a:pPr lvl="0"/>
            <a:r>
              <a:rPr lang="en-US" dirty="0" smtClean="0"/>
              <a:t>Mark the dates on which each state entered the Union.</a:t>
            </a:r>
          </a:p>
          <a:p>
            <a:pPr lvl="0"/>
            <a:r>
              <a:rPr lang="en-US" dirty="0" smtClean="0"/>
              <a:t>Trace the migrations of North America’s earliest settlers.</a:t>
            </a:r>
          </a:p>
          <a:p>
            <a:pPr lvl="0"/>
            <a:r>
              <a:rPr lang="en-US" dirty="0" smtClean="0"/>
              <a:t>Label sites of major Indian cultures.</a:t>
            </a:r>
          </a:p>
          <a:p>
            <a:pPr lvl="0"/>
            <a:r>
              <a:rPr lang="en-US" dirty="0" smtClean="0"/>
              <a:t>Mark the number of U.S. senators and representatives for each state.</a:t>
            </a:r>
          </a:p>
          <a:p>
            <a:pPr lvl="0"/>
            <a:r>
              <a:rPr lang="en-US" dirty="0" smtClean="0"/>
              <a:t>Label each state’s electoral votes.</a:t>
            </a:r>
          </a:p>
          <a:p>
            <a:pPr lvl="0"/>
            <a:r>
              <a:rPr lang="en-US" dirty="0" smtClean="0"/>
              <a:t>Create a distance scale.</a:t>
            </a:r>
          </a:p>
          <a:p>
            <a:r>
              <a:rPr lang="en-US" dirty="0" smtClean="0"/>
              <a:t>Calculate the number of miles from your city to places students would like to visit.</a:t>
            </a:r>
          </a:p>
          <a:p>
            <a:pPr lvl="0"/>
            <a:r>
              <a:rPr lang="en-US" dirty="0" smtClean="0"/>
              <a:t>Trace the jet stream.</a:t>
            </a:r>
          </a:p>
          <a:p>
            <a:pPr lvl="0"/>
            <a:r>
              <a:rPr lang="en-US" dirty="0" smtClean="0"/>
              <a:t>Label rainfall and temperatures on a daily or weekly basis for selected cities.</a:t>
            </a:r>
          </a:p>
          <a:p>
            <a:pPr lvl="0"/>
            <a:r>
              <a:rPr lang="en-US" dirty="0" smtClean="0"/>
              <a:t>Trace bird migration patterns.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Fabulous Public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On the Map Itself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3074" name="Picture 2" descr="C:\Users\Dee\Pictures\My Pictures\Pioneers\maps\goddard explorer\IMG_13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591386" y="2400214"/>
            <a:ext cx="2133428" cy="1600200"/>
          </a:xfrm>
          <a:prstGeom prst="rect">
            <a:avLst/>
          </a:prstGeom>
          <a:noFill/>
        </p:spPr>
      </p:pic>
      <p:pic>
        <p:nvPicPr>
          <p:cNvPr id="6" name="Picture 5" descr="IMAGE2 - Copy.JPG"/>
          <p:cNvPicPr>
            <a:picLocks noChangeAspect="1"/>
          </p:cNvPicPr>
          <p:nvPr/>
        </p:nvPicPr>
        <p:blipFill>
          <a:blip r:embed="rId3" cstate="print"/>
          <a:srcRect b="28073"/>
          <a:stretch>
            <a:fillRect/>
          </a:stretch>
        </p:blipFill>
        <p:spPr>
          <a:xfrm>
            <a:off x="533400" y="4114800"/>
            <a:ext cx="2286933" cy="2466392"/>
          </a:xfrm>
          <a:prstGeom prst="rect">
            <a:avLst/>
          </a:prstGeom>
          <a:ln>
            <a:noFill/>
          </a:ln>
        </p:spPr>
      </p:pic>
      <p:pic>
        <p:nvPicPr>
          <p:cNvPr id="3075" name="Picture 3" descr="C:\Users\Dee\Pictures\My Pictures\Rotary\maps by rotary\Lawrence map\Rotary map 0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2438400"/>
            <a:ext cx="2519518" cy="1889790"/>
          </a:xfrm>
          <a:prstGeom prst="rect">
            <a:avLst/>
          </a:prstGeom>
          <a:noFill/>
        </p:spPr>
      </p:pic>
      <p:pic>
        <p:nvPicPr>
          <p:cNvPr id="3076" name="Picture 4" descr="C:\Users\Dee\Pictures\My Pictures\Pioneers\maps\lawrence\logos.jpg"/>
          <p:cNvPicPr>
            <a:picLocks noChangeAspect="1" noChangeArrowheads="1"/>
          </p:cNvPicPr>
          <p:nvPr/>
        </p:nvPicPr>
        <p:blipFill>
          <a:blip r:embed="rId5" cstate="print"/>
          <a:srcRect l="20834" r="16667" b="16667"/>
          <a:stretch>
            <a:fillRect/>
          </a:stretch>
        </p:blipFill>
        <p:spPr bwMode="auto">
          <a:xfrm>
            <a:off x="7239000" y="5181600"/>
            <a:ext cx="1143000" cy="1143000"/>
          </a:xfrm>
          <a:prstGeom prst="rect">
            <a:avLst/>
          </a:prstGeom>
          <a:noFill/>
        </p:spPr>
      </p:pic>
      <p:pic>
        <p:nvPicPr>
          <p:cNvPr id="3077" name="Picture 5" descr="C:\Users\Dee\Pictures\My Pictures\Pioneers\maps\peterson - steps\17 -logo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1400" y="4648200"/>
            <a:ext cx="2743200" cy="2057400"/>
          </a:xfrm>
          <a:prstGeom prst="rect">
            <a:avLst/>
          </a:prstGeom>
          <a:noFill/>
        </p:spPr>
      </p:pic>
      <p:pic>
        <p:nvPicPr>
          <p:cNvPr id="3078" name="Picture 6" descr="C:\Users\Dee\Pictures\My Pictures\Pioneers\maps\LaHarpe\IMG_168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2057400"/>
            <a:ext cx="2311452" cy="17337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Fabulous Public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In the Press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7" name="Picture 6" descr="scan0001.jpg"/>
          <p:cNvPicPr>
            <a:picLocks noChangeAspect="1"/>
          </p:cNvPicPr>
          <p:nvPr/>
        </p:nvPicPr>
        <p:blipFill>
          <a:blip r:embed="rId2" cstate="print"/>
          <a:srcRect t="14245" r="8497" b="21111"/>
          <a:stretch>
            <a:fillRect/>
          </a:stretch>
        </p:blipFill>
        <p:spPr>
          <a:xfrm>
            <a:off x="381000" y="1447800"/>
            <a:ext cx="2971800" cy="3457956"/>
          </a:xfrm>
          <a:prstGeom prst="rect">
            <a:avLst/>
          </a:prstGeom>
        </p:spPr>
      </p:pic>
      <p:pic>
        <p:nvPicPr>
          <p:cNvPr id="8" name="Picture 7" descr="scan0002.jpg"/>
          <p:cNvPicPr>
            <a:picLocks noChangeAspect="1"/>
          </p:cNvPicPr>
          <p:nvPr/>
        </p:nvPicPr>
        <p:blipFill>
          <a:blip r:embed="rId3" cstate="print"/>
          <a:srcRect l="4248" t="2222" r="4248" b="23333"/>
          <a:stretch>
            <a:fillRect/>
          </a:stretch>
        </p:blipFill>
        <p:spPr>
          <a:xfrm rot="16200000">
            <a:off x="5702490" y="3441511"/>
            <a:ext cx="2615823" cy="3505202"/>
          </a:xfrm>
          <a:prstGeom prst="rect">
            <a:avLst/>
          </a:prstGeom>
        </p:spPr>
      </p:pic>
      <p:pic>
        <p:nvPicPr>
          <p:cNvPr id="9" name="Picture 8" descr="scan0001.jpg"/>
          <p:cNvPicPr>
            <a:picLocks noChangeAspect="1"/>
          </p:cNvPicPr>
          <p:nvPr/>
        </p:nvPicPr>
        <p:blipFill>
          <a:blip r:embed="rId4" cstate="print"/>
          <a:srcRect t="58405" r="40704" b="21652"/>
          <a:stretch>
            <a:fillRect/>
          </a:stretch>
        </p:blipFill>
        <p:spPr>
          <a:xfrm>
            <a:off x="457200" y="4038600"/>
            <a:ext cx="4539342" cy="2514600"/>
          </a:xfrm>
          <a:prstGeom prst="rect">
            <a:avLst/>
          </a:prstGeom>
        </p:spPr>
      </p:pic>
      <p:pic>
        <p:nvPicPr>
          <p:cNvPr id="10" name="Picture 9" descr="scan0004.jpg"/>
          <p:cNvPicPr>
            <a:picLocks noChangeAspect="1"/>
          </p:cNvPicPr>
          <p:nvPr/>
        </p:nvPicPr>
        <p:blipFill>
          <a:blip r:embed="rId5" cstate="print"/>
          <a:srcRect l="15229" t="1916" r="33529" b="72222"/>
          <a:stretch>
            <a:fillRect/>
          </a:stretch>
        </p:blipFill>
        <p:spPr>
          <a:xfrm>
            <a:off x="5791200" y="1371600"/>
            <a:ext cx="2841639" cy="236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Fabulous Membership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Recruitment – Working with Others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2209800"/>
            <a:ext cx="762000" cy="646331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Who Else?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4267200"/>
            <a:ext cx="914400" cy="369332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Interact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696200" y="4648200"/>
            <a:ext cx="914400" cy="369332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Parents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467600" y="2286000"/>
            <a:ext cx="1143000" cy="646331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Potential Members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5105400"/>
            <a:ext cx="914400" cy="923330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Other Service Clubs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696200" y="3276600"/>
            <a:ext cx="914400" cy="923330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Other Rotary</a:t>
            </a:r>
          </a:p>
          <a:p>
            <a:r>
              <a:rPr lang="en-US" dirty="0" smtClean="0"/>
              <a:t>Clubs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57200" y="3276600"/>
            <a:ext cx="914400" cy="646331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School Admin</a:t>
            </a:r>
            <a:endParaRPr lang="en-US" dirty="0"/>
          </a:p>
        </p:txBody>
      </p:sp>
      <p:pic>
        <p:nvPicPr>
          <p:cNvPr id="4098" name="Picture 2" descr="C:\Users\Dee\Pictures\My Pictures\Pioneers\maps\conway springs\cs 17 students singing.jpg"/>
          <p:cNvPicPr>
            <a:picLocks noChangeAspect="1" noChangeArrowheads="1"/>
          </p:cNvPicPr>
          <p:nvPr/>
        </p:nvPicPr>
        <p:blipFill>
          <a:blip r:embed="rId2" cstate="print"/>
          <a:srcRect l="8333" t="11111" r="11111" b="7407"/>
          <a:stretch>
            <a:fillRect/>
          </a:stretch>
        </p:blipFill>
        <p:spPr bwMode="auto">
          <a:xfrm>
            <a:off x="1752600" y="2286000"/>
            <a:ext cx="2209800" cy="1676400"/>
          </a:xfrm>
          <a:prstGeom prst="rect">
            <a:avLst/>
          </a:prstGeom>
          <a:noFill/>
        </p:spPr>
      </p:pic>
      <p:pic>
        <p:nvPicPr>
          <p:cNvPr id="4099" name="Picture 3" descr="C:\Users\Dee\Pictures\My Pictures\Pioneers\maps\conway springs\cs 10 Ron and tie.jpg"/>
          <p:cNvPicPr>
            <a:picLocks noChangeAspect="1" noChangeArrowheads="1"/>
          </p:cNvPicPr>
          <p:nvPr/>
        </p:nvPicPr>
        <p:blipFill>
          <a:blip r:embed="rId3" cstate="print"/>
          <a:srcRect l="30769" t="10256" r="32692"/>
          <a:stretch>
            <a:fillRect/>
          </a:stretch>
        </p:blipFill>
        <p:spPr bwMode="auto">
          <a:xfrm>
            <a:off x="6172200" y="2286000"/>
            <a:ext cx="1066800" cy="1965158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7543800" y="5486400"/>
            <a:ext cx="1066800" cy="369332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Teachers</a:t>
            </a:r>
            <a:endParaRPr lang="en-US" dirty="0"/>
          </a:p>
        </p:txBody>
      </p:sp>
      <p:pic>
        <p:nvPicPr>
          <p:cNvPr id="4100" name="Picture 4" descr="C:\Users\Dee\Pictures\My Pictures\Rotary\maps by rotary\Lawrence map\rotarymappainting 003.jpg"/>
          <p:cNvPicPr>
            <a:picLocks noChangeAspect="1" noChangeArrowheads="1"/>
          </p:cNvPicPr>
          <p:nvPr/>
        </p:nvPicPr>
        <p:blipFill>
          <a:blip r:embed="rId4" cstate="print"/>
          <a:srcRect r="47170"/>
          <a:stretch>
            <a:fillRect/>
          </a:stretch>
        </p:blipFill>
        <p:spPr bwMode="auto">
          <a:xfrm>
            <a:off x="4267200" y="2286000"/>
            <a:ext cx="1556589" cy="2209800"/>
          </a:xfrm>
          <a:prstGeom prst="rect">
            <a:avLst/>
          </a:prstGeom>
          <a:noFill/>
        </p:spPr>
      </p:pic>
      <p:pic>
        <p:nvPicPr>
          <p:cNvPr id="4101" name="Picture 5" descr="C:\Users\Dee\Pictures\My Pictures\Pioneers\maps\goddard explorer\IMG_1339.jpg"/>
          <p:cNvPicPr>
            <a:picLocks noChangeAspect="1" noChangeArrowheads="1"/>
          </p:cNvPicPr>
          <p:nvPr/>
        </p:nvPicPr>
        <p:blipFill>
          <a:blip r:embed="rId5" cstate="print"/>
          <a:srcRect l="13360" t="7634" r="4573"/>
          <a:stretch>
            <a:fillRect/>
          </a:stretch>
        </p:blipFill>
        <p:spPr bwMode="auto">
          <a:xfrm>
            <a:off x="1600200" y="4343400"/>
            <a:ext cx="2514600" cy="2122793"/>
          </a:xfrm>
          <a:prstGeom prst="rect">
            <a:avLst/>
          </a:prstGeom>
          <a:noFill/>
        </p:spPr>
      </p:pic>
      <p:pic>
        <p:nvPicPr>
          <p:cNvPr id="4103" name="Picture 7" descr="C:\Users\Dee\Pictures\My Pictures\Pioneers\maps\LaHarpe\PICT00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00600" y="4648200"/>
            <a:ext cx="2362200" cy="1771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Fabulous Membership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wrap="none"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sz="3600" dirty="0" smtClean="0"/>
          </a:p>
          <a:p>
            <a:pPr algn="ctr">
              <a:buNone/>
            </a:pPr>
            <a:r>
              <a:rPr lang="en-US" sz="4000" b="1" dirty="0" smtClean="0"/>
              <a:t>Retention = Involvement</a:t>
            </a:r>
            <a:endParaRPr lang="en-US" sz="4000" b="1" dirty="0"/>
          </a:p>
        </p:txBody>
      </p:sp>
      <p:pic>
        <p:nvPicPr>
          <p:cNvPr id="6146" name="Picture 2" descr="C:\Users\Dee\Pictures\My Pictures\Rotary\maps by rotary\Johnson Map Painting 6.27.08\Johnson Map Painting 6.27.08 011.jpg"/>
          <p:cNvPicPr>
            <a:picLocks noChangeAspect="1" noChangeArrowheads="1"/>
          </p:cNvPicPr>
          <p:nvPr/>
        </p:nvPicPr>
        <p:blipFill>
          <a:blip r:embed="rId2" cstate="print"/>
          <a:srcRect l="2469"/>
          <a:stretch>
            <a:fillRect/>
          </a:stretch>
        </p:blipFill>
        <p:spPr bwMode="auto">
          <a:xfrm>
            <a:off x="685800" y="1371600"/>
            <a:ext cx="3009633" cy="2057400"/>
          </a:xfrm>
          <a:prstGeom prst="rect">
            <a:avLst/>
          </a:prstGeom>
          <a:noFill/>
        </p:spPr>
      </p:pic>
      <p:pic>
        <p:nvPicPr>
          <p:cNvPr id="6147" name="Picture 3" descr="C:\Users\Dee\Pictures\My Pictures\Rotary\maps by rotary\Lawrence map\rotarymappainting 002.jpg"/>
          <p:cNvPicPr>
            <a:picLocks noChangeAspect="1" noChangeArrowheads="1"/>
          </p:cNvPicPr>
          <p:nvPr/>
        </p:nvPicPr>
        <p:blipFill>
          <a:blip r:embed="rId3" cstate="print"/>
          <a:srcRect t="6250" r="6250" b="8333"/>
          <a:stretch>
            <a:fillRect/>
          </a:stretch>
        </p:blipFill>
        <p:spPr bwMode="auto">
          <a:xfrm>
            <a:off x="5334000" y="1371600"/>
            <a:ext cx="3005254" cy="2053590"/>
          </a:xfrm>
          <a:prstGeom prst="rect">
            <a:avLst/>
          </a:prstGeom>
          <a:noFill/>
        </p:spPr>
      </p:pic>
      <p:pic>
        <p:nvPicPr>
          <p:cNvPr id="6148" name="Picture 4" descr="C:\Users\Dee\Pictures\My Pictures\Rotary\maps by rotary\playground map Sublette\rotary map 0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4191000"/>
            <a:ext cx="3048000" cy="2286000"/>
          </a:xfrm>
          <a:prstGeom prst="rect">
            <a:avLst/>
          </a:prstGeom>
          <a:noFill/>
        </p:spPr>
      </p:pic>
      <p:pic>
        <p:nvPicPr>
          <p:cNvPr id="9" name="Content Placeholder 6" descr="5-Filling in the States with colo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57800" y="4171950"/>
            <a:ext cx="3124200" cy="234315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3962400" y="1447800"/>
            <a:ext cx="1066800" cy="609600"/>
          </a:xfrm>
          <a:prstGeom prst="wedgeRoundRectCallout">
            <a:avLst>
              <a:gd name="adj1" fmla="val -69280"/>
              <a:gd name="adj2" fmla="val 1902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Adult</a:t>
            </a:r>
          </a:p>
          <a:p>
            <a:pPr algn="ctr"/>
            <a:r>
              <a:rPr lang="en-US" dirty="0" smtClean="0"/>
              <a:t>Family</a:t>
            </a:r>
            <a:endParaRPr lang="en-US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3962400" y="2514600"/>
            <a:ext cx="1066800" cy="609600"/>
          </a:xfrm>
          <a:prstGeom prst="wedgeRoundRectCallout">
            <a:avLst>
              <a:gd name="adj1" fmla="val 71093"/>
              <a:gd name="adj2" fmla="val 1902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Potential Members</a:t>
            </a:r>
            <a:endParaRPr lang="en-US" sz="1600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3962400" y="5638800"/>
            <a:ext cx="1066800" cy="533400"/>
          </a:xfrm>
          <a:prstGeom prst="wedgeRoundRectCallout">
            <a:avLst>
              <a:gd name="adj1" fmla="val 68608"/>
              <a:gd name="adj2" fmla="val 1902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Interact</a:t>
            </a:r>
          </a:p>
          <a:p>
            <a:pPr algn="ctr"/>
            <a:r>
              <a:rPr lang="en-US" dirty="0" smtClean="0"/>
              <a:t>Rotaract</a:t>
            </a:r>
            <a:endParaRPr lang="en-US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3962400" y="4419600"/>
            <a:ext cx="1143000" cy="609600"/>
          </a:xfrm>
          <a:prstGeom prst="wedgeRoundRectCallout">
            <a:avLst>
              <a:gd name="adj1" fmla="val -69280"/>
              <a:gd name="adj2" fmla="val 1902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New Members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/>
          </a:bodyPr>
          <a:lstStyle/>
          <a:p>
            <a:r>
              <a:rPr lang="en-US" dirty="0" smtClean="0"/>
              <a:t>Fast</a:t>
            </a:r>
            <a:br>
              <a:rPr lang="en-US" dirty="0" smtClean="0"/>
            </a:br>
            <a:r>
              <a:rPr lang="en-US" dirty="0" smtClean="0"/>
              <a:t>1. Lay out the stencil.</a:t>
            </a:r>
            <a:endParaRPr lang="en-US" dirty="0"/>
          </a:p>
        </p:txBody>
      </p:sp>
      <p:pic>
        <p:nvPicPr>
          <p:cNvPr id="11" name="Content Placeholder 10" descr="Ulysses Map Painting 6.27.08 013 cro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5556" r="2588"/>
          <a:stretch>
            <a:fillRect/>
          </a:stretch>
        </p:blipFill>
        <p:spPr>
          <a:xfrm>
            <a:off x="1752600" y="2099152"/>
            <a:ext cx="5562600" cy="40386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5758</TotalTime>
  <Words>360</Words>
  <Application>Microsoft Macintosh PowerPoint</Application>
  <PresentationFormat>On-screen Show (4:3)</PresentationFormat>
  <Paragraphs>95</Paragraphs>
  <Slides>16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Clip</vt:lpstr>
      <vt:lpstr>Fabulous! Fast!              Fun!</vt:lpstr>
      <vt:lpstr>Fabulous Community Service</vt:lpstr>
      <vt:lpstr>Fabulous Community Service</vt:lpstr>
      <vt:lpstr>Fabulous Community Service</vt:lpstr>
      <vt:lpstr>Fabulous Public Relations</vt:lpstr>
      <vt:lpstr>Fabulous Public Relations</vt:lpstr>
      <vt:lpstr>Fabulous Membership</vt:lpstr>
      <vt:lpstr>Fabulous Membership</vt:lpstr>
      <vt:lpstr>Fast 1. Lay out the stencil.</vt:lpstr>
      <vt:lpstr>Fast 2. Spray the dots.</vt:lpstr>
      <vt:lpstr>Fast 3. Outline the states.</vt:lpstr>
      <vt:lpstr>Fast 4. Color in the states.</vt:lpstr>
      <vt:lpstr>Fast 5. Touch up the details.</vt:lpstr>
      <vt:lpstr>Fast 6. Stand back and admire.</vt:lpstr>
      <vt:lpstr>Fun</vt:lpstr>
      <vt:lpstr>Fun for all ages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Playground Maps</dc:title>
  <dc:creator>DeAnn Sullivan</dc:creator>
  <cp:lastModifiedBy>Ann Lee Hussey</cp:lastModifiedBy>
  <cp:revision>30</cp:revision>
  <dcterms:created xsi:type="dcterms:W3CDTF">2017-04-25T18:25:20Z</dcterms:created>
  <dcterms:modified xsi:type="dcterms:W3CDTF">2017-04-25T18:32:03Z</dcterms:modified>
</cp:coreProperties>
</file>